
<file path=[Content_Types].xml><?xml version="1.0" encoding="utf-8"?>
<Types xmlns="http://schemas.openxmlformats.org/package/2006/content-types">
  <Default Extension="jpeg" ContentType="image/jpeg"/>
  <Default Extension="JPG" ContentType="image/.jpg"/>
  <Default Extension="png" ContentType="image/png"/>
  <Default Extension="wdp" ContentType="image/vnd.ms-photo"/>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60" r:id="rId6"/>
    <p:sldId id="261" r:id="rId7"/>
    <p:sldId id="262" r:id="rId8"/>
    <p:sldId id="263" r:id="rId9"/>
    <p:sldId id="272" r:id="rId10"/>
    <p:sldId id="274" r:id="rId11"/>
    <p:sldId id="270" r:id="rId12"/>
    <p:sldId id="273" r:id="rId13"/>
    <p:sldId id="264" r:id="rId14"/>
    <p:sldId id="265" r:id="rId15"/>
    <p:sldId id="269" r:id="rId16"/>
    <p:sldId id="267" r:id="rId17"/>
  </p:sldIdLst>
  <p:sldSz cx="12192000" cy="6858000"/>
  <p:notesSz cx="6858000" cy="9144000"/>
  <p:defaultTextStyle>
    <a:defPPr>
      <a:defRPr lang="ro-R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8BC9F"/>
    <a:srgbClr val="DEB6B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75" autoAdjust="0"/>
    <p:restoredTop sz="94660"/>
  </p:normalViewPr>
  <p:slideViewPr>
    <p:cSldViewPr snapToGrid="0">
      <p:cViewPr varScale="1">
        <p:scale>
          <a:sx n="86" d="100"/>
          <a:sy n="86" d="100"/>
        </p:scale>
        <p:origin x="666"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0" Type="http://schemas.openxmlformats.org/officeDocument/2006/relationships/tableStyles" Target="tableStyles.xml"/><Relationship Id="rId2" Type="http://schemas.openxmlformats.org/officeDocument/2006/relationships/theme" Target="theme/theme1.xml"/><Relationship Id="rId19" Type="http://schemas.openxmlformats.org/officeDocument/2006/relationships/viewProps" Target="viewProps.xml"/><Relationship Id="rId18" Type="http://schemas.openxmlformats.org/officeDocument/2006/relationships/presProps" Target="presProps.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zitiv titlu">
    <p:spTree>
      <p:nvGrpSpPr>
        <p:cNvPr id="1" name=""/>
        <p:cNvGrpSpPr/>
        <p:nvPr/>
      </p:nvGrpSpPr>
      <p:grpSpPr>
        <a:xfrm>
          <a:off x="0" y="0"/>
          <a:ext cx="0" cy="0"/>
          <a:chOff x="0" y="0"/>
          <a:chExt cx="0" cy="0"/>
        </a:xfrm>
      </p:grpSpPr>
      <p:sp>
        <p:nvSpPr>
          <p:cNvPr id="2" name="Titlu 1"/>
          <p:cNvSpPr>
            <a:spLocks noGrp="1"/>
          </p:cNvSpPr>
          <p:nvPr>
            <p:ph type="ctrTitle" hasCustomPrompt="1"/>
          </p:nvPr>
        </p:nvSpPr>
        <p:spPr>
          <a:xfrm>
            <a:off x="1524000" y="1122363"/>
            <a:ext cx="9144000" cy="2387600"/>
          </a:xfrm>
        </p:spPr>
        <p:txBody>
          <a:bodyPr anchor="b"/>
          <a:lstStyle>
            <a:lvl1pPr algn="ctr">
              <a:defRPr sz="6000"/>
            </a:lvl1pPr>
          </a:lstStyle>
          <a:p>
            <a:r>
              <a:rPr lang="ro-RO"/>
              <a:t>Clic pentru editare stil titlu</a:t>
            </a:r>
            <a:endParaRPr lang="ro-RO"/>
          </a:p>
        </p:txBody>
      </p:sp>
      <p:sp>
        <p:nvSpPr>
          <p:cNvPr id="3" name="Subtitlu 2"/>
          <p:cNvSpPr>
            <a:spLocks noGrp="1"/>
          </p:cNvSpPr>
          <p:nvPr>
            <p:ph type="subTitle" idx="1" hasCustomPrompt="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o-RO"/>
              <a:t>Clic pentru a edita stilul de subtitlu</a:t>
            </a:r>
            <a:endParaRPr lang="ro-RO"/>
          </a:p>
        </p:txBody>
      </p:sp>
      <p:sp>
        <p:nvSpPr>
          <p:cNvPr id="4" name="Substituent dată 3"/>
          <p:cNvSpPr>
            <a:spLocks noGrp="1"/>
          </p:cNvSpPr>
          <p:nvPr>
            <p:ph type="dt" sz="half" idx="10"/>
          </p:nvPr>
        </p:nvSpPr>
        <p:spPr/>
        <p:txBody>
          <a:bodyPr/>
          <a:lstStyle/>
          <a:p>
            <a:fld id="{7363E8AD-4F80-492A-97A9-79DD5BB5D54F}" type="datetimeFigureOut">
              <a:rPr lang="ro-RO" smtClean="0"/>
            </a:fld>
            <a:endParaRPr lang="ro-RO"/>
          </a:p>
        </p:txBody>
      </p:sp>
      <p:sp>
        <p:nvSpPr>
          <p:cNvPr id="5" name="Substituent subsol 4"/>
          <p:cNvSpPr>
            <a:spLocks noGrp="1"/>
          </p:cNvSpPr>
          <p:nvPr>
            <p:ph type="ftr" sz="quarter" idx="11"/>
          </p:nvPr>
        </p:nvSpPr>
        <p:spPr/>
        <p:txBody>
          <a:bodyPr/>
          <a:lstStyle/>
          <a:p>
            <a:endParaRPr lang="ro-RO"/>
          </a:p>
        </p:txBody>
      </p:sp>
      <p:sp>
        <p:nvSpPr>
          <p:cNvPr id="6" name="Substituent număr diapozitiv 5"/>
          <p:cNvSpPr>
            <a:spLocks noGrp="1"/>
          </p:cNvSpPr>
          <p:nvPr>
            <p:ph type="sldNum" sz="quarter" idx="12"/>
          </p:nvPr>
        </p:nvSpPr>
        <p:spPr/>
        <p:txBody>
          <a:bodyPr/>
          <a:lstStyle/>
          <a:p>
            <a:fld id="{0B6C7AF6-F5DD-4AA3-9281-1BCA95A92161}" type="slidenum">
              <a:rPr lang="ro-RO" smtClean="0"/>
            </a:fld>
            <a:endParaRPr lang="ro-RO"/>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ext vertical și titlu">
    <p:spTree>
      <p:nvGrpSpPr>
        <p:cNvPr id="1" name=""/>
        <p:cNvGrpSpPr/>
        <p:nvPr/>
      </p:nvGrpSpPr>
      <p:grpSpPr>
        <a:xfrm>
          <a:off x="0" y="0"/>
          <a:ext cx="0" cy="0"/>
          <a:chOff x="0" y="0"/>
          <a:chExt cx="0" cy="0"/>
        </a:xfrm>
      </p:grpSpPr>
      <p:sp>
        <p:nvSpPr>
          <p:cNvPr id="2" name="Titlu 1"/>
          <p:cNvSpPr>
            <a:spLocks noGrp="1"/>
          </p:cNvSpPr>
          <p:nvPr>
            <p:ph type="title" hasCustomPrompt="1"/>
          </p:nvPr>
        </p:nvSpPr>
        <p:spPr/>
        <p:txBody>
          <a:bodyPr/>
          <a:lstStyle/>
          <a:p>
            <a:r>
              <a:rPr lang="ro-RO"/>
              <a:t>Clic pentru editare stil titlu</a:t>
            </a:r>
            <a:endParaRPr lang="ro-RO"/>
          </a:p>
        </p:txBody>
      </p:sp>
      <p:sp>
        <p:nvSpPr>
          <p:cNvPr id="3" name="Substituent text vertical 2"/>
          <p:cNvSpPr>
            <a:spLocks noGrp="1"/>
          </p:cNvSpPr>
          <p:nvPr>
            <p:ph type="body" orient="vert" idx="1" hasCustomPrompt="1"/>
          </p:nvPr>
        </p:nvSpPr>
        <p:spPr/>
        <p:txBody>
          <a:bodyPr vert="eaVert"/>
          <a:lstStyle/>
          <a:p>
            <a:pPr lvl="0"/>
            <a:r>
              <a:rPr lang="ro-RO"/>
              <a:t>Clic pentru editare stiluri text Coordonator</a:t>
            </a:r>
            <a:endParaRPr lang="ro-RO"/>
          </a:p>
          <a:p>
            <a:pPr lvl="1"/>
            <a:r>
              <a:rPr lang="ro-RO"/>
              <a:t>Al doilea nivel</a:t>
            </a:r>
            <a:endParaRPr lang="ro-RO"/>
          </a:p>
          <a:p>
            <a:pPr lvl="2"/>
            <a:r>
              <a:rPr lang="ro-RO"/>
              <a:t>Al treilea nivel</a:t>
            </a:r>
            <a:endParaRPr lang="ro-RO"/>
          </a:p>
          <a:p>
            <a:pPr lvl="3"/>
            <a:r>
              <a:rPr lang="ro-RO"/>
              <a:t>Al patrulea nivel</a:t>
            </a:r>
            <a:endParaRPr lang="ro-RO"/>
          </a:p>
          <a:p>
            <a:pPr lvl="4"/>
            <a:r>
              <a:rPr lang="ro-RO"/>
              <a:t>Al cincilea nivel</a:t>
            </a:r>
            <a:endParaRPr lang="ro-RO"/>
          </a:p>
        </p:txBody>
      </p:sp>
      <p:sp>
        <p:nvSpPr>
          <p:cNvPr id="4" name="Substituent dată 3"/>
          <p:cNvSpPr>
            <a:spLocks noGrp="1"/>
          </p:cNvSpPr>
          <p:nvPr>
            <p:ph type="dt" sz="half" idx="10"/>
          </p:nvPr>
        </p:nvSpPr>
        <p:spPr/>
        <p:txBody>
          <a:bodyPr/>
          <a:lstStyle/>
          <a:p>
            <a:fld id="{7363E8AD-4F80-492A-97A9-79DD5BB5D54F}" type="datetimeFigureOut">
              <a:rPr lang="ro-RO" smtClean="0"/>
            </a:fld>
            <a:endParaRPr lang="ro-RO"/>
          </a:p>
        </p:txBody>
      </p:sp>
      <p:sp>
        <p:nvSpPr>
          <p:cNvPr id="5" name="Substituent subsol 4"/>
          <p:cNvSpPr>
            <a:spLocks noGrp="1"/>
          </p:cNvSpPr>
          <p:nvPr>
            <p:ph type="ftr" sz="quarter" idx="11"/>
          </p:nvPr>
        </p:nvSpPr>
        <p:spPr/>
        <p:txBody>
          <a:bodyPr/>
          <a:lstStyle/>
          <a:p>
            <a:endParaRPr lang="ro-RO"/>
          </a:p>
        </p:txBody>
      </p:sp>
      <p:sp>
        <p:nvSpPr>
          <p:cNvPr id="6" name="Substituent număr diapozitiv 5"/>
          <p:cNvSpPr>
            <a:spLocks noGrp="1"/>
          </p:cNvSpPr>
          <p:nvPr>
            <p:ph type="sldNum" sz="quarter" idx="12"/>
          </p:nvPr>
        </p:nvSpPr>
        <p:spPr/>
        <p:txBody>
          <a:bodyPr/>
          <a:lstStyle/>
          <a:p>
            <a:fld id="{0B6C7AF6-F5DD-4AA3-9281-1BCA95A92161}" type="slidenum">
              <a:rPr lang="ro-RO" smtClean="0"/>
            </a:fld>
            <a:endParaRPr lang="ro-RO"/>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lu vertical și text">
    <p:spTree>
      <p:nvGrpSpPr>
        <p:cNvPr id="1" name=""/>
        <p:cNvGrpSpPr/>
        <p:nvPr/>
      </p:nvGrpSpPr>
      <p:grpSpPr>
        <a:xfrm>
          <a:off x="0" y="0"/>
          <a:ext cx="0" cy="0"/>
          <a:chOff x="0" y="0"/>
          <a:chExt cx="0" cy="0"/>
        </a:xfrm>
      </p:grpSpPr>
      <p:sp>
        <p:nvSpPr>
          <p:cNvPr id="2" name="Titlu vertical 1"/>
          <p:cNvSpPr>
            <a:spLocks noGrp="1"/>
          </p:cNvSpPr>
          <p:nvPr>
            <p:ph type="title" orient="vert" hasCustomPrompt="1"/>
          </p:nvPr>
        </p:nvSpPr>
        <p:spPr>
          <a:xfrm>
            <a:off x="8724900" y="365125"/>
            <a:ext cx="2628900" cy="5811838"/>
          </a:xfrm>
        </p:spPr>
        <p:txBody>
          <a:bodyPr vert="eaVert"/>
          <a:lstStyle/>
          <a:p>
            <a:r>
              <a:rPr lang="ro-RO"/>
              <a:t>Clic pentru editare stil titlu</a:t>
            </a:r>
            <a:endParaRPr lang="ro-RO"/>
          </a:p>
        </p:txBody>
      </p:sp>
      <p:sp>
        <p:nvSpPr>
          <p:cNvPr id="3" name="Substituent text vertical 2"/>
          <p:cNvSpPr>
            <a:spLocks noGrp="1"/>
          </p:cNvSpPr>
          <p:nvPr>
            <p:ph type="body" orient="vert" idx="1" hasCustomPrompt="1"/>
          </p:nvPr>
        </p:nvSpPr>
        <p:spPr>
          <a:xfrm>
            <a:off x="838200" y="365125"/>
            <a:ext cx="7734300" cy="5811838"/>
          </a:xfrm>
        </p:spPr>
        <p:txBody>
          <a:bodyPr vert="eaVert"/>
          <a:lstStyle/>
          <a:p>
            <a:pPr lvl="0"/>
            <a:r>
              <a:rPr lang="ro-RO"/>
              <a:t>Clic pentru editare stiluri text Coordonator</a:t>
            </a:r>
            <a:endParaRPr lang="ro-RO"/>
          </a:p>
          <a:p>
            <a:pPr lvl="1"/>
            <a:r>
              <a:rPr lang="ro-RO"/>
              <a:t>Al doilea nivel</a:t>
            </a:r>
            <a:endParaRPr lang="ro-RO"/>
          </a:p>
          <a:p>
            <a:pPr lvl="2"/>
            <a:r>
              <a:rPr lang="ro-RO"/>
              <a:t>Al treilea nivel</a:t>
            </a:r>
            <a:endParaRPr lang="ro-RO"/>
          </a:p>
          <a:p>
            <a:pPr lvl="3"/>
            <a:r>
              <a:rPr lang="ro-RO"/>
              <a:t>Al patrulea nivel</a:t>
            </a:r>
            <a:endParaRPr lang="ro-RO"/>
          </a:p>
          <a:p>
            <a:pPr lvl="4"/>
            <a:r>
              <a:rPr lang="ro-RO"/>
              <a:t>Al cincilea nivel</a:t>
            </a:r>
            <a:endParaRPr lang="ro-RO"/>
          </a:p>
        </p:txBody>
      </p:sp>
      <p:sp>
        <p:nvSpPr>
          <p:cNvPr id="4" name="Substituent dată 3"/>
          <p:cNvSpPr>
            <a:spLocks noGrp="1"/>
          </p:cNvSpPr>
          <p:nvPr>
            <p:ph type="dt" sz="half" idx="10"/>
          </p:nvPr>
        </p:nvSpPr>
        <p:spPr/>
        <p:txBody>
          <a:bodyPr/>
          <a:lstStyle/>
          <a:p>
            <a:fld id="{7363E8AD-4F80-492A-97A9-79DD5BB5D54F}" type="datetimeFigureOut">
              <a:rPr lang="ro-RO" smtClean="0"/>
            </a:fld>
            <a:endParaRPr lang="ro-RO"/>
          </a:p>
        </p:txBody>
      </p:sp>
      <p:sp>
        <p:nvSpPr>
          <p:cNvPr id="5" name="Substituent subsol 4"/>
          <p:cNvSpPr>
            <a:spLocks noGrp="1"/>
          </p:cNvSpPr>
          <p:nvPr>
            <p:ph type="ftr" sz="quarter" idx="11"/>
          </p:nvPr>
        </p:nvSpPr>
        <p:spPr/>
        <p:txBody>
          <a:bodyPr/>
          <a:lstStyle/>
          <a:p>
            <a:endParaRPr lang="ro-RO"/>
          </a:p>
        </p:txBody>
      </p:sp>
      <p:sp>
        <p:nvSpPr>
          <p:cNvPr id="6" name="Substituent număr diapozitiv 5"/>
          <p:cNvSpPr>
            <a:spLocks noGrp="1"/>
          </p:cNvSpPr>
          <p:nvPr>
            <p:ph type="sldNum" sz="quarter" idx="12"/>
          </p:nvPr>
        </p:nvSpPr>
        <p:spPr/>
        <p:txBody>
          <a:bodyPr/>
          <a:lstStyle/>
          <a:p>
            <a:fld id="{0B6C7AF6-F5DD-4AA3-9281-1BCA95A92161}" type="slidenum">
              <a:rPr lang="ro-RO" smtClean="0"/>
            </a:fld>
            <a:endParaRPr lang="ro-RO"/>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u și conținut">
    <p:spTree>
      <p:nvGrpSpPr>
        <p:cNvPr id="1" name=""/>
        <p:cNvGrpSpPr/>
        <p:nvPr/>
      </p:nvGrpSpPr>
      <p:grpSpPr>
        <a:xfrm>
          <a:off x="0" y="0"/>
          <a:ext cx="0" cy="0"/>
          <a:chOff x="0" y="0"/>
          <a:chExt cx="0" cy="0"/>
        </a:xfrm>
      </p:grpSpPr>
      <p:sp>
        <p:nvSpPr>
          <p:cNvPr id="2" name="Titlu 1"/>
          <p:cNvSpPr>
            <a:spLocks noGrp="1"/>
          </p:cNvSpPr>
          <p:nvPr>
            <p:ph type="title" hasCustomPrompt="1"/>
          </p:nvPr>
        </p:nvSpPr>
        <p:spPr/>
        <p:txBody>
          <a:bodyPr/>
          <a:lstStyle/>
          <a:p>
            <a:r>
              <a:rPr lang="ro-RO"/>
              <a:t>Clic pentru editare stil titlu</a:t>
            </a:r>
            <a:endParaRPr lang="ro-RO"/>
          </a:p>
        </p:txBody>
      </p:sp>
      <p:sp>
        <p:nvSpPr>
          <p:cNvPr id="3" name="Substituent conținut 2"/>
          <p:cNvSpPr>
            <a:spLocks noGrp="1"/>
          </p:cNvSpPr>
          <p:nvPr>
            <p:ph idx="1" hasCustomPrompt="1"/>
          </p:nvPr>
        </p:nvSpPr>
        <p:spPr/>
        <p:txBody>
          <a:bodyPr/>
          <a:lstStyle/>
          <a:p>
            <a:pPr lvl="0"/>
            <a:r>
              <a:rPr lang="ro-RO"/>
              <a:t>Clic pentru editare stiluri text Coordonator</a:t>
            </a:r>
            <a:endParaRPr lang="ro-RO"/>
          </a:p>
          <a:p>
            <a:pPr lvl="1"/>
            <a:r>
              <a:rPr lang="ro-RO"/>
              <a:t>Al doilea nivel</a:t>
            </a:r>
            <a:endParaRPr lang="ro-RO"/>
          </a:p>
          <a:p>
            <a:pPr lvl="2"/>
            <a:r>
              <a:rPr lang="ro-RO"/>
              <a:t>Al treilea nivel</a:t>
            </a:r>
            <a:endParaRPr lang="ro-RO"/>
          </a:p>
          <a:p>
            <a:pPr lvl="3"/>
            <a:r>
              <a:rPr lang="ro-RO"/>
              <a:t>Al patrulea nivel</a:t>
            </a:r>
            <a:endParaRPr lang="ro-RO"/>
          </a:p>
          <a:p>
            <a:pPr lvl="4"/>
            <a:r>
              <a:rPr lang="ro-RO"/>
              <a:t>Al cincilea nivel</a:t>
            </a:r>
            <a:endParaRPr lang="ro-RO"/>
          </a:p>
        </p:txBody>
      </p:sp>
      <p:sp>
        <p:nvSpPr>
          <p:cNvPr id="4" name="Substituent dată 3"/>
          <p:cNvSpPr>
            <a:spLocks noGrp="1"/>
          </p:cNvSpPr>
          <p:nvPr>
            <p:ph type="dt" sz="half" idx="10"/>
          </p:nvPr>
        </p:nvSpPr>
        <p:spPr/>
        <p:txBody>
          <a:bodyPr/>
          <a:lstStyle/>
          <a:p>
            <a:fld id="{7363E8AD-4F80-492A-97A9-79DD5BB5D54F}" type="datetimeFigureOut">
              <a:rPr lang="ro-RO" smtClean="0"/>
            </a:fld>
            <a:endParaRPr lang="ro-RO"/>
          </a:p>
        </p:txBody>
      </p:sp>
      <p:sp>
        <p:nvSpPr>
          <p:cNvPr id="5" name="Substituent subsol 4"/>
          <p:cNvSpPr>
            <a:spLocks noGrp="1"/>
          </p:cNvSpPr>
          <p:nvPr>
            <p:ph type="ftr" sz="quarter" idx="11"/>
          </p:nvPr>
        </p:nvSpPr>
        <p:spPr/>
        <p:txBody>
          <a:bodyPr/>
          <a:lstStyle/>
          <a:p>
            <a:endParaRPr lang="ro-RO"/>
          </a:p>
        </p:txBody>
      </p:sp>
      <p:sp>
        <p:nvSpPr>
          <p:cNvPr id="6" name="Substituent număr diapozitiv 5"/>
          <p:cNvSpPr>
            <a:spLocks noGrp="1"/>
          </p:cNvSpPr>
          <p:nvPr>
            <p:ph type="sldNum" sz="quarter" idx="12"/>
          </p:nvPr>
        </p:nvSpPr>
        <p:spPr/>
        <p:txBody>
          <a:bodyPr/>
          <a:lstStyle/>
          <a:p>
            <a:fld id="{0B6C7AF6-F5DD-4AA3-9281-1BCA95A92161}" type="slidenum">
              <a:rPr lang="ro-RO" smtClean="0"/>
            </a:fld>
            <a:endParaRPr lang="ro-RO"/>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ntet secțiune">
    <p:spTree>
      <p:nvGrpSpPr>
        <p:cNvPr id="1" name=""/>
        <p:cNvGrpSpPr/>
        <p:nvPr/>
      </p:nvGrpSpPr>
      <p:grpSpPr>
        <a:xfrm>
          <a:off x="0" y="0"/>
          <a:ext cx="0" cy="0"/>
          <a:chOff x="0" y="0"/>
          <a:chExt cx="0" cy="0"/>
        </a:xfrm>
      </p:grpSpPr>
      <p:sp>
        <p:nvSpPr>
          <p:cNvPr id="2" name="Titlu 1"/>
          <p:cNvSpPr>
            <a:spLocks noGrp="1"/>
          </p:cNvSpPr>
          <p:nvPr>
            <p:ph type="title" hasCustomPrompt="1"/>
          </p:nvPr>
        </p:nvSpPr>
        <p:spPr>
          <a:xfrm>
            <a:off x="831850" y="1709738"/>
            <a:ext cx="10515600" cy="2852737"/>
          </a:xfrm>
        </p:spPr>
        <p:txBody>
          <a:bodyPr anchor="b"/>
          <a:lstStyle>
            <a:lvl1pPr>
              <a:defRPr sz="6000"/>
            </a:lvl1pPr>
          </a:lstStyle>
          <a:p>
            <a:r>
              <a:rPr lang="ro-RO"/>
              <a:t>Clic pentru editare stil titlu</a:t>
            </a:r>
            <a:endParaRPr lang="ro-RO"/>
          </a:p>
        </p:txBody>
      </p:sp>
      <p:sp>
        <p:nvSpPr>
          <p:cNvPr id="3" name="Substituent text 2"/>
          <p:cNvSpPr>
            <a:spLocks noGrp="1"/>
          </p:cNvSpPr>
          <p:nvPr>
            <p:ph type="body" idx="1" hasCustomPrompt="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ro-RO"/>
              <a:t>Clic pentru editare stiluri text Coordonator</a:t>
            </a:r>
            <a:endParaRPr lang="ro-RO"/>
          </a:p>
        </p:txBody>
      </p:sp>
      <p:sp>
        <p:nvSpPr>
          <p:cNvPr id="4" name="Substituent dată 3"/>
          <p:cNvSpPr>
            <a:spLocks noGrp="1"/>
          </p:cNvSpPr>
          <p:nvPr>
            <p:ph type="dt" sz="half" idx="10"/>
          </p:nvPr>
        </p:nvSpPr>
        <p:spPr/>
        <p:txBody>
          <a:bodyPr/>
          <a:lstStyle/>
          <a:p>
            <a:fld id="{7363E8AD-4F80-492A-97A9-79DD5BB5D54F}" type="datetimeFigureOut">
              <a:rPr lang="ro-RO" smtClean="0"/>
            </a:fld>
            <a:endParaRPr lang="ro-RO"/>
          </a:p>
        </p:txBody>
      </p:sp>
      <p:sp>
        <p:nvSpPr>
          <p:cNvPr id="5" name="Substituent subsol 4"/>
          <p:cNvSpPr>
            <a:spLocks noGrp="1"/>
          </p:cNvSpPr>
          <p:nvPr>
            <p:ph type="ftr" sz="quarter" idx="11"/>
          </p:nvPr>
        </p:nvSpPr>
        <p:spPr/>
        <p:txBody>
          <a:bodyPr/>
          <a:lstStyle/>
          <a:p>
            <a:endParaRPr lang="ro-RO"/>
          </a:p>
        </p:txBody>
      </p:sp>
      <p:sp>
        <p:nvSpPr>
          <p:cNvPr id="6" name="Substituent număr diapozitiv 5"/>
          <p:cNvSpPr>
            <a:spLocks noGrp="1"/>
          </p:cNvSpPr>
          <p:nvPr>
            <p:ph type="sldNum" sz="quarter" idx="12"/>
          </p:nvPr>
        </p:nvSpPr>
        <p:spPr/>
        <p:txBody>
          <a:bodyPr/>
          <a:lstStyle/>
          <a:p>
            <a:fld id="{0B6C7AF6-F5DD-4AA3-9281-1BCA95A92161}" type="slidenum">
              <a:rPr lang="ro-RO" smtClean="0"/>
            </a:fld>
            <a:endParaRPr lang="ro-RO"/>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uă tipuri de conținut">
    <p:spTree>
      <p:nvGrpSpPr>
        <p:cNvPr id="1" name=""/>
        <p:cNvGrpSpPr/>
        <p:nvPr/>
      </p:nvGrpSpPr>
      <p:grpSpPr>
        <a:xfrm>
          <a:off x="0" y="0"/>
          <a:ext cx="0" cy="0"/>
          <a:chOff x="0" y="0"/>
          <a:chExt cx="0" cy="0"/>
        </a:xfrm>
      </p:grpSpPr>
      <p:sp>
        <p:nvSpPr>
          <p:cNvPr id="2" name="Titlu 1"/>
          <p:cNvSpPr>
            <a:spLocks noGrp="1"/>
          </p:cNvSpPr>
          <p:nvPr>
            <p:ph type="title" hasCustomPrompt="1"/>
          </p:nvPr>
        </p:nvSpPr>
        <p:spPr/>
        <p:txBody>
          <a:bodyPr/>
          <a:lstStyle/>
          <a:p>
            <a:r>
              <a:rPr lang="ro-RO"/>
              <a:t>Clic pentru editare stil titlu</a:t>
            </a:r>
            <a:endParaRPr lang="ro-RO"/>
          </a:p>
        </p:txBody>
      </p:sp>
      <p:sp>
        <p:nvSpPr>
          <p:cNvPr id="3" name="Substituent conținut 2"/>
          <p:cNvSpPr>
            <a:spLocks noGrp="1"/>
          </p:cNvSpPr>
          <p:nvPr>
            <p:ph sz="half" idx="1" hasCustomPrompt="1"/>
          </p:nvPr>
        </p:nvSpPr>
        <p:spPr>
          <a:xfrm>
            <a:off x="838200" y="1825625"/>
            <a:ext cx="5181600" cy="4351338"/>
          </a:xfrm>
        </p:spPr>
        <p:txBody>
          <a:bodyPr/>
          <a:lstStyle/>
          <a:p>
            <a:pPr lvl="0"/>
            <a:r>
              <a:rPr lang="ro-RO"/>
              <a:t>Clic pentru editare stiluri text Coordonator</a:t>
            </a:r>
            <a:endParaRPr lang="ro-RO"/>
          </a:p>
          <a:p>
            <a:pPr lvl="1"/>
            <a:r>
              <a:rPr lang="ro-RO"/>
              <a:t>Al doilea nivel</a:t>
            </a:r>
            <a:endParaRPr lang="ro-RO"/>
          </a:p>
          <a:p>
            <a:pPr lvl="2"/>
            <a:r>
              <a:rPr lang="ro-RO"/>
              <a:t>Al treilea nivel</a:t>
            </a:r>
            <a:endParaRPr lang="ro-RO"/>
          </a:p>
          <a:p>
            <a:pPr lvl="3"/>
            <a:r>
              <a:rPr lang="ro-RO"/>
              <a:t>Al patrulea nivel</a:t>
            </a:r>
            <a:endParaRPr lang="ro-RO"/>
          </a:p>
          <a:p>
            <a:pPr lvl="4"/>
            <a:r>
              <a:rPr lang="ro-RO"/>
              <a:t>Al cincilea nivel</a:t>
            </a:r>
            <a:endParaRPr lang="ro-RO"/>
          </a:p>
        </p:txBody>
      </p:sp>
      <p:sp>
        <p:nvSpPr>
          <p:cNvPr id="4" name="Substituent conținut 3"/>
          <p:cNvSpPr>
            <a:spLocks noGrp="1"/>
          </p:cNvSpPr>
          <p:nvPr>
            <p:ph sz="half" idx="2" hasCustomPrompt="1"/>
          </p:nvPr>
        </p:nvSpPr>
        <p:spPr>
          <a:xfrm>
            <a:off x="6172200" y="1825625"/>
            <a:ext cx="5181600" cy="4351338"/>
          </a:xfrm>
        </p:spPr>
        <p:txBody>
          <a:bodyPr/>
          <a:lstStyle/>
          <a:p>
            <a:pPr lvl="0"/>
            <a:r>
              <a:rPr lang="ro-RO"/>
              <a:t>Clic pentru editare stiluri text Coordonator</a:t>
            </a:r>
            <a:endParaRPr lang="ro-RO"/>
          </a:p>
          <a:p>
            <a:pPr lvl="1"/>
            <a:r>
              <a:rPr lang="ro-RO"/>
              <a:t>Al doilea nivel</a:t>
            </a:r>
            <a:endParaRPr lang="ro-RO"/>
          </a:p>
          <a:p>
            <a:pPr lvl="2"/>
            <a:r>
              <a:rPr lang="ro-RO"/>
              <a:t>Al treilea nivel</a:t>
            </a:r>
            <a:endParaRPr lang="ro-RO"/>
          </a:p>
          <a:p>
            <a:pPr lvl="3"/>
            <a:r>
              <a:rPr lang="ro-RO"/>
              <a:t>Al patrulea nivel</a:t>
            </a:r>
            <a:endParaRPr lang="ro-RO"/>
          </a:p>
          <a:p>
            <a:pPr lvl="4"/>
            <a:r>
              <a:rPr lang="ro-RO"/>
              <a:t>Al cincilea nivel</a:t>
            </a:r>
            <a:endParaRPr lang="ro-RO"/>
          </a:p>
        </p:txBody>
      </p:sp>
      <p:sp>
        <p:nvSpPr>
          <p:cNvPr id="5" name="Substituent dată 4"/>
          <p:cNvSpPr>
            <a:spLocks noGrp="1"/>
          </p:cNvSpPr>
          <p:nvPr>
            <p:ph type="dt" sz="half" idx="10"/>
          </p:nvPr>
        </p:nvSpPr>
        <p:spPr/>
        <p:txBody>
          <a:bodyPr/>
          <a:lstStyle/>
          <a:p>
            <a:fld id="{7363E8AD-4F80-492A-97A9-79DD5BB5D54F}" type="datetimeFigureOut">
              <a:rPr lang="ro-RO" smtClean="0"/>
            </a:fld>
            <a:endParaRPr lang="ro-RO"/>
          </a:p>
        </p:txBody>
      </p:sp>
      <p:sp>
        <p:nvSpPr>
          <p:cNvPr id="6" name="Substituent subsol 5"/>
          <p:cNvSpPr>
            <a:spLocks noGrp="1"/>
          </p:cNvSpPr>
          <p:nvPr>
            <p:ph type="ftr" sz="quarter" idx="11"/>
          </p:nvPr>
        </p:nvSpPr>
        <p:spPr/>
        <p:txBody>
          <a:bodyPr/>
          <a:lstStyle/>
          <a:p>
            <a:endParaRPr lang="ro-RO"/>
          </a:p>
        </p:txBody>
      </p:sp>
      <p:sp>
        <p:nvSpPr>
          <p:cNvPr id="7" name="Substituent număr diapozitiv 6"/>
          <p:cNvSpPr>
            <a:spLocks noGrp="1"/>
          </p:cNvSpPr>
          <p:nvPr>
            <p:ph type="sldNum" sz="quarter" idx="12"/>
          </p:nvPr>
        </p:nvSpPr>
        <p:spPr/>
        <p:txBody>
          <a:bodyPr/>
          <a:lstStyle/>
          <a:p>
            <a:fld id="{0B6C7AF6-F5DD-4AA3-9281-1BCA95A92161}" type="slidenum">
              <a:rPr lang="ro-RO" smtClean="0"/>
            </a:fld>
            <a:endParaRPr lang="ro-RO"/>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ție">
    <p:spTree>
      <p:nvGrpSpPr>
        <p:cNvPr id="1" name=""/>
        <p:cNvGrpSpPr/>
        <p:nvPr/>
      </p:nvGrpSpPr>
      <p:grpSpPr>
        <a:xfrm>
          <a:off x="0" y="0"/>
          <a:ext cx="0" cy="0"/>
          <a:chOff x="0" y="0"/>
          <a:chExt cx="0" cy="0"/>
        </a:xfrm>
      </p:grpSpPr>
      <p:sp>
        <p:nvSpPr>
          <p:cNvPr id="2" name="Titlu 1"/>
          <p:cNvSpPr>
            <a:spLocks noGrp="1"/>
          </p:cNvSpPr>
          <p:nvPr>
            <p:ph type="title" hasCustomPrompt="1"/>
          </p:nvPr>
        </p:nvSpPr>
        <p:spPr>
          <a:xfrm>
            <a:off x="839788" y="365125"/>
            <a:ext cx="10515600" cy="1325563"/>
          </a:xfrm>
        </p:spPr>
        <p:txBody>
          <a:bodyPr/>
          <a:lstStyle/>
          <a:p>
            <a:r>
              <a:rPr lang="ro-RO"/>
              <a:t>Clic pentru editare stil titlu</a:t>
            </a:r>
            <a:endParaRPr lang="ro-RO"/>
          </a:p>
        </p:txBody>
      </p:sp>
      <p:sp>
        <p:nvSpPr>
          <p:cNvPr id="3" name="Substituent text 2"/>
          <p:cNvSpPr>
            <a:spLocks noGrp="1"/>
          </p:cNvSpPr>
          <p:nvPr>
            <p:ph type="body" idx="1" hasCustomPrompt="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o-RO"/>
              <a:t>Clic pentru editare stiluri text Coordonator</a:t>
            </a:r>
            <a:endParaRPr lang="ro-RO"/>
          </a:p>
        </p:txBody>
      </p:sp>
      <p:sp>
        <p:nvSpPr>
          <p:cNvPr id="4" name="Substituent conținut 3"/>
          <p:cNvSpPr>
            <a:spLocks noGrp="1"/>
          </p:cNvSpPr>
          <p:nvPr>
            <p:ph sz="half" idx="2" hasCustomPrompt="1"/>
          </p:nvPr>
        </p:nvSpPr>
        <p:spPr>
          <a:xfrm>
            <a:off x="839788" y="2505075"/>
            <a:ext cx="5157787" cy="3684588"/>
          </a:xfrm>
        </p:spPr>
        <p:txBody>
          <a:bodyPr/>
          <a:lstStyle/>
          <a:p>
            <a:pPr lvl="0"/>
            <a:r>
              <a:rPr lang="ro-RO"/>
              <a:t>Clic pentru editare stiluri text Coordonator</a:t>
            </a:r>
            <a:endParaRPr lang="ro-RO"/>
          </a:p>
          <a:p>
            <a:pPr lvl="1"/>
            <a:r>
              <a:rPr lang="ro-RO"/>
              <a:t>Al doilea nivel</a:t>
            </a:r>
            <a:endParaRPr lang="ro-RO"/>
          </a:p>
          <a:p>
            <a:pPr lvl="2"/>
            <a:r>
              <a:rPr lang="ro-RO"/>
              <a:t>Al treilea nivel</a:t>
            </a:r>
            <a:endParaRPr lang="ro-RO"/>
          </a:p>
          <a:p>
            <a:pPr lvl="3"/>
            <a:r>
              <a:rPr lang="ro-RO"/>
              <a:t>Al patrulea nivel</a:t>
            </a:r>
            <a:endParaRPr lang="ro-RO"/>
          </a:p>
          <a:p>
            <a:pPr lvl="4"/>
            <a:r>
              <a:rPr lang="ro-RO"/>
              <a:t>Al cincilea nivel</a:t>
            </a:r>
            <a:endParaRPr lang="ro-RO"/>
          </a:p>
        </p:txBody>
      </p:sp>
      <p:sp>
        <p:nvSpPr>
          <p:cNvPr id="5" name="Substituent text 4"/>
          <p:cNvSpPr>
            <a:spLocks noGrp="1"/>
          </p:cNvSpPr>
          <p:nvPr>
            <p:ph type="body" sz="quarter" idx="3" hasCustomPrompt="1"/>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o-RO"/>
              <a:t>Clic pentru editare stiluri text Coordonator</a:t>
            </a:r>
            <a:endParaRPr lang="ro-RO"/>
          </a:p>
        </p:txBody>
      </p:sp>
      <p:sp>
        <p:nvSpPr>
          <p:cNvPr id="6" name="Substituent conținut 5"/>
          <p:cNvSpPr>
            <a:spLocks noGrp="1"/>
          </p:cNvSpPr>
          <p:nvPr>
            <p:ph sz="quarter" idx="4" hasCustomPrompt="1"/>
          </p:nvPr>
        </p:nvSpPr>
        <p:spPr>
          <a:xfrm>
            <a:off x="6172200" y="2505075"/>
            <a:ext cx="5183188" cy="3684588"/>
          </a:xfrm>
        </p:spPr>
        <p:txBody>
          <a:bodyPr/>
          <a:lstStyle/>
          <a:p>
            <a:pPr lvl="0"/>
            <a:r>
              <a:rPr lang="ro-RO"/>
              <a:t>Clic pentru editare stiluri text Coordonator</a:t>
            </a:r>
            <a:endParaRPr lang="ro-RO"/>
          </a:p>
          <a:p>
            <a:pPr lvl="1"/>
            <a:r>
              <a:rPr lang="ro-RO"/>
              <a:t>Al doilea nivel</a:t>
            </a:r>
            <a:endParaRPr lang="ro-RO"/>
          </a:p>
          <a:p>
            <a:pPr lvl="2"/>
            <a:r>
              <a:rPr lang="ro-RO"/>
              <a:t>Al treilea nivel</a:t>
            </a:r>
            <a:endParaRPr lang="ro-RO"/>
          </a:p>
          <a:p>
            <a:pPr lvl="3"/>
            <a:r>
              <a:rPr lang="ro-RO"/>
              <a:t>Al patrulea nivel</a:t>
            </a:r>
            <a:endParaRPr lang="ro-RO"/>
          </a:p>
          <a:p>
            <a:pPr lvl="4"/>
            <a:r>
              <a:rPr lang="ro-RO"/>
              <a:t>Al cincilea nivel</a:t>
            </a:r>
            <a:endParaRPr lang="ro-RO"/>
          </a:p>
        </p:txBody>
      </p:sp>
      <p:sp>
        <p:nvSpPr>
          <p:cNvPr id="7" name="Substituent dată 6"/>
          <p:cNvSpPr>
            <a:spLocks noGrp="1"/>
          </p:cNvSpPr>
          <p:nvPr>
            <p:ph type="dt" sz="half" idx="10"/>
          </p:nvPr>
        </p:nvSpPr>
        <p:spPr/>
        <p:txBody>
          <a:bodyPr/>
          <a:lstStyle/>
          <a:p>
            <a:fld id="{7363E8AD-4F80-492A-97A9-79DD5BB5D54F}" type="datetimeFigureOut">
              <a:rPr lang="ro-RO" smtClean="0"/>
            </a:fld>
            <a:endParaRPr lang="ro-RO"/>
          </a:p>
        </p:txBody>
      </p:sp>
      <p:sp>
        <p:nvSpPr>
          <p:cNvPr id="8" name="Substituent subsol 7"/>
          <p:cNvSpPr>
            <a:spLocks noGrp="1"/>
          </p:cNvSpPr>
          <p:nvPr>
            <p:ph type="ftr" sz="quarter" idx="11"/>
          </p:nvPr>
        </p:nvSpPr>
        <p:spPr/>
        <p:txBody>
          <a:bodyPr/>
          <a:lstStyle/>
          <a:p>
            <a:endParaRPr lang="ro-RO"/>
          </a:p>
        </p:txBody>
      </p:sp>
      <p:sp>
        <p:nvSpPr>
          <p:cNvPr id="9" name="Substituent număr diapozitiv 8"/>
          <p:cNvSpPr>
            <a:spLocks noGrp="1"/>
          </p:cNvSpPr>
          <p:nvPr>
            <p:ph type="sldNum" sz="quarter" idx="12"/>
          </p:nvPr>
        </p:nvSpPr>
        <p:spPr/>
        <p:txBody>
          <a:bodyPr/>
          <a:lstStyle/>
          <a:p>
            <a:fld id="{0B6C7AF6-F5DD-4AA3-9281-1BCA95A92161}" type="slidenum">
              <a:rPr lang="ro-RO" smtClean="0"/>
            </a:fld>
            <a:endParaRPr lang="ro-RO"/>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Doar titlu">
    <p:spTree>
      <p:nvGrpSpPr>
        <p:cNvPr id="1" name=""/>
        <p:cNvGrpSpPr/>
        <p:nvPr/>
      </p:nvGrpSpPr>
      <p:grpSpPr>
        <a:xfrm>
          <a:off x="0" y="0"/>
          <a:ext cx="0" cy="0"/>
          <a:chOff x="0" y="0"/>
          <a:chExt cx="0" cy="0"/>
        </a:xfrm>
      </p:grpSpPr>
      <p:sp>
        <p:nvSpPr>
          <p:cNvPr id="2" name="Titlu 1"/>
          <p:cNvSpPr>
            <a:spLocks noGrp="1"/>
          </p:cNvSpPr>
          <p:nvPr>
            <p:ph type="title" hasCustomPrompt="1"/>
          </p:nvPr>
        </p:nvSpPr>
        <p:spPr/>
        <p:txBody>
          <a:bodyPr/>
          <a:lstStyle/>
          <a:p>
            <a:r>
              <a:rPr lang="ro-RO"/>
              <a:t>Clic pentru editare stil titlu</a:t>
            </a:r>
            <a:endParaRPr lang="ro-RO"/>
          </a:p>
        </p:txBody>
      </p:sp>
      <p:sp>
        <p:nvSpPr>
          <p:cNvPr id="3" name="Substituent dată 2"/>
          <p:cNvSpPr>
            <a:spLocks noGrp="1"/>
          </p:cNvSpPr>
          <p:nvPr>
            <p:ph type="dt" sz="half" idx="10"/>
          </p:nvPr>
        </p:nvSpPr>
        <p:spPr/>
        <p:txBody>
          <a:bodyPr/>
          <a:lstStyle/>
          <a:p>
            <a:fld id="{7363E8AD-4F80-492A-97A9-79DD5BB5D54F}" type="datetimeFigureOut">
              <a:rPr lang="ro-RO" smtClean="0"/>
            </a:fld>
            <a:endParaRPr lang="ro-RO"/>
          </a:p>
        </p:txBody>
      </p:sp>
      <p:sp>
        <p:nvSpPr>
          <p:cNvPr id="4" name="Substituent subsol 3"/>
          <p:cNvSpPr>
            <a:spLocks noGrp="1"/>
          </p:cNvSpPr>
          <p:nvPr>
            <p:ph type="ftr" sz="quarter" idx="11"/>
          </p:nvPr>
        </p:nvSpPr>
        <p:spPr/>
        <p:txBody>
          <a:bodyPr/>
          <a:lstStyle/>
          <a:p>
            <a:endParaRPr lang="ro-RO"/>
          </a:p>
        </p:txBody>
      </p:sp>
      <p:sp>
        <p:nvSpPr>
          <p:cNvPr id="5" name="Substituent număr diapozitiv 4"/>
          <p:cNvSpPr>
            <a:spLocks noGrp="1"/>
          </p:cNvSpPr>
          <p:nvPr>
            <p:ph type="sldNum" sz="quarter" idx="12"/>
          </p:nvPr>
        </p:nvSpPr>
        <p:spPr/>
        <p:txBody>
          <a:bodyPr/>
          <a:lstStyle/>
          <a:p>
            <a:fld id="{0B6C7AF6-F5DD-4AA3-9281-1BCA95A92161}" type="slidenum">
              <a:rPr lang="ro-RO" smtClean="0"/>
            </a:fld>
            <a:endParaRPr lang="ro-RO"/>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Necompletat">
    <p:spTree>
      <p:nvGrpSpPr>
        <p:cNvPr id="1" name=""/>
        <p:cNvGrpSpPr/>
        <p:nvPr/>
      </p:nvGrpSpPr>
      <p:grpSpPr>
        <a:xfrm>
          <a:off x="0" y="0"/>
          <a:ext cx="0" cy="0"/>
          <a:chOff x="0" y="0"/>
          <a:chExt cx="0" cy="0"/>
        </a:xfrm>
      </p:grpSpPr>
      <p:sp>
        <p:nvSpPr>
          <p:cNvPr id="2" name="Substituent dată 1"/>
          <p:cNvSpPr>
            <a:spLocks noGrp="1"/>
          </p:cNvSpPr>
          <p:nvPr>
            <p:ph type="dt" sz="half" idx="10"/>
          </p:nvPr>
        </p:nvSpPr>
        <p:spPr/>
        <p:txBody>
          <a:bodyPr/>
          <a:lstStyle/>
          <a:p>
            <a:fld id="{7363E8AD-4F80-492A-97A9-79DD5BB5D54F}" type="datetimeFigureOut">
              <a:rPr lang="ro-RO" smtClean="0"/>
            </a:fld>
            <a:endParaRPr lang="ro-RO"/>
          </a:p>
        </p:txBody>
      </p:sp>
      <p:sp>
        <p:nvSpPr>
          <p:cNvPr id="3" name="Substituent subsol 2"/>
          <p:cNvSpPr>
            <a:spLocks noGrp="1"/>
          </p:cNvSpPr>
          <p:nvPr>
            <p:ph type="ftr" sz="quarter" idx="11"/>
          </p:nvPr>
        </p:nvSpPr>
        <p:spPr/>
        <p:txBody>
          <a:bodyPr/>
          <a:lstStyle/>
          <a:p>
            <a:endParaRPr lang="ro-RO"/>
          </a:p>
        </p:txBody>
      </p:sp>
      <p:sp>
        <p:nvSpPr>
          <p:cNvPr id="4" name="Substituent număr diapozitiv 3"/>
          <p:cNvSpPr>
            <a:spLocks noGrp="1"/>
          </p:cNvSpPr>
          <p:nvPr>
            <p:ph type="sldNum" sz="quarter" idx="12"/>
          </p:nvPr>
        </p:nvSpPr>
        <p:spPr/>
        <p:txBody>
          <a:bodyPr/>
          <a:lstStyle/>
          <a:p>
            <a:fld id="{0B6C7AF6-F5DD-4AA3-9281-1BCA95A92161}" type="slidenum">
              <a:rPr lang="ro-RO" smtClean="0"/>
            </a:fld>
            <a:endParaRPr lang="ro-RO"/>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ținut cu legendă">
    <p:spTree>
      <p:nvGrpSpPr>
        <p:cNvPr id="1" name=""/>
        <p:cNvGrpSpPr/>
        <p:nvPr/>
      </p:nvGrpSpPr>
      <p:grpSpPr>
        <a:xfrm>
          <a:off x="0" y="0"/>
          <a:ext cx="0" cy="0"/>
          <a:chOff x="0" y="0"/>
          <a:chExt cx="0" cy="0"/>
        </a:xfrm>
      </p:grpSpPr>
      <p:sp>
        <p:nvSpPr>
          <p:cNvPr id="2" name="Titlu 1"/>
          <p:cNvSpPr>
            <a:spLocks noGrp="1"/>
          </p:cNvSpPr>
          <p:nvPr>
            <p:ph type="title" hasCustomPrompt="1"/>
          </p:nvPr>
        </p:nvSpPr>
        <p:spPr>
          <a:xfrm>
            <a:off x="839788" y="457200"/>
            <a:ext cx="3932237" cy="1600200"/>
          </a:xfrm>
        </p:spPr>
        <p:txBody>
          <a:bodyPr anchor="b"/>
          <a:lstStyle>
            <a:lvl1pPr>
              <a:defRPr sz="3200"/>
            </a:lvl1pPr>
          </a:lstStyle>
          <a:p>
            <a:r>
              <a:rPr lang="ro-RO"/>
              <a:t>Clic pentru editare stil titlu</a:t>
            </a:r>
            <a:endParaRPr lang="ro-RO"/>
          </a:p>
        </p:txBody>
      </p:sp>
      <p:sp>
        <p:nvSpPr>
          <p:cNvPr id="3" name="Substituent conținut 2"/>
          <p:cNvSpPr>
            <a:spLocks noGrp="1"/>
          </p:cNvSpPr>
          <p:nvPr>
            <p:ph idx="1" hasCustomPrompt="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o-RO"/>
              <a:t>Clic pentru editare stiluri text Coordonator</a:t>
            </a:r>
            <a:endParaRPr lang="ro-RO"/>
          </a:p>
          <a:p>
            <a:pPr lvl="1"/>
            <a:r>
              <a:rPr lang="ro-RO"/>
              <a:t>Al doilea nivel</a:t>
            </a:r>
            <a:endParaRPr lang="ro-RO"/>
          </a:p>
          <a:p>
            <a:pPr lvl="2"/>
            <a:r>
              <a:rPr lang="ro-RO"/>
              <a:t>Al treilea nivel</a:t>
            </a:r>
            <a:endParaRPr lang="ro-RO"/>
          </a:p>
          <a:p>
            <a:pPr lvl="3"/>
            <a:r>
              <a:rPr lang="ro-RO"/>
              <a:t>Al patrulea nivel</a:t>
            </a:r>
            <a:endParaRPr lang="ro-RO"/>
          </a:p>
          <a:p>
            <a:pPr lvl="4"/>
            <a:r>
              <a:rPr lang="ro-RO"/>
              <a:t>Al cincilea nivel</a:t>
            </a:r>
            <a:endParaRPr lang="ro-RO"/>
          </a:p>
        </p:txBody>
      </p:sp>
      <p:sp>
        <p:nvSpPr>
          <p:cNvPr id="4" name="Substituent text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o-RO"/>
              <a:t>Clic pentru editare stiluri text Coordonator</a:t>
            </a:r>
            <a:endParaRPr lang="ro-RO"/>
          </a:p>
        </p:txBody>
      </p:sp>
      <p:sp>
        <p:nvSpPr>
          <p:cNvPr id="5" name="Substituent dată 4"/>
          <p:cNvSpPr>
            <a:spLocks noGrp="1"/>
          </p:cNvSpPr>
          <p:nvPr>
            <p:ph type="dt" sz="half" idx="10"/>
          </p:nvPr>
        </p:nvSpPr>
        <p:spPr/>
        <p:txBody>
          <a:bodyPr/>
          <a:lstStyle/>
          <a:p>
            <a:fld id="{7363E8AD-4F80-492A-97A9-79DD5BB5D54F}" type="datetimeFigureOut">
              <a:rPr lang="ro-RO" smtClean="0"/>
            </a:fld>
            <a:endParaRPr lang="ro-RO"/>
          </a:p>
        </p:txBody>
      </p:sp>
      <p:sp>
        <p:nvSpPr>
          <p:cNvPr id="6" name="Substituent subsol 5"/>
          <p:cNvSpPr>
            <a:spLocks noGrp="1"/>
          </p:cNvSpPr>
          <p:nvPr>
            <p:ph type="ftr" sz="quarter" idx="11"/>
          </p:nvPr>
        </p:nvSpPr>
        <p:spPr/>
        <p:txBody>
          <a:bodyPr/>
          <a:lstStyle/>
          <a:p>
            <a:endParaRPr lang="ro-RO"/>
          </a:p>
        </p:txBody>
      </p:sp>
      <p:sp>
        <p:nvSpPr>
          <p:cNvPr id="7" name="Substituent număr diapozitiv 6"/>
          <p:cNvSpPr>
            <a:spLocks noGrp="1"/>
          </p:cNvSpPr>
          <p:nvPr>
            <p:ph type="sldNum" sz="quarter" idx="12"/>
          </p:nvPr>
        </p:nvSpPr>
        <p:spPr/>
        <p:txBody>
          <a:bodyPr/>
          <a:lstStyle/>
          <a:p>
            <a:fld id="{0B6C7AF6-F5DD-4AA3-9281-1BCA95A92161}" type="slidenum">
              <a:rPr lang="ro-RO" smtClean="0"/>
            </a:fld>
            <a:endParaRPr lang="ro-RO"/>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ine cu legendă">
    <p:spTree>
      <p:nvGrpSpPr>
        <p:cNvPr id="1" name=""/>
        <p:cNvGrpSpPr/>
        <p:nvPr/>
      </p:nvGrpSpPr>
      <p:grpSpPr>
        <a:xfrm>
          <a:off x="0" y="0"/>
          <a:ext cx="0" cy="0"/>
          <a:chOff x="0" y="0"/>
          <a:chExt cx="0" cy="0"/>
        </a:xfrm>
      </p:grpSpPr>
      <p:sp>
        <p:nvSpPr>
          <p:cNvPr id="2" name="Titlu 1"/>
          <p:cNvSpPr>
            <a:spLocks noGrp="1"/>
          </p:cNvSpPr>
          <p:nvPr>
            <p:ph type="title" hasCustomPrompt="1"/>
          </p:nvPr>
        </p:nvSpPr>
        <p:spPr>
          <a:xfrm>
            <a:off x="839788" y="457200"/>
            <a:ext cx="3932237" cy="1600200"/>
          </a:xfrm>
        </p:spPr>
        <p:txBody>
          <a:bodyPr anchor="b"/>
          <a:lstStyle>
            <a:lvl1pPr>
              <a:defRPr sz="3200"/>
            </a:lvl1pPr>
          </a:lstStyle>
          <a:p>
            <a:r>
              <a:rPr lang="ro-RO"/>
              <a:t>Clic pentru editare stil titlu</a:t>
            </a:r>
            <a:endParaRPr lang="ro-RO"/>
          </a:p>
        </p:txBody>
      </p:sp>
      <p:sp>
        <p:nvSpPr>
          <p:cNvPr id="3" name="Substituent imagin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o-RO"/>
          </a:p>
        </p:txBody>
      </p:sp>
      <p:sp>
        <p:nvSpPr>
          <p:cNvPr id="4" name="Substituent text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o-RO"/>
              <a:t>Clic pentru editare stiluri text Coordonator</a:t>
            </a:r>
            <a:endParaRPr lang="ro-RO"/>
          </a:p>
        </p:txBody>
      </p:sp>
      <p:sp>
        <p:nvSpPr>
          <p:cNvPr id="5" name="Substituent dată 4"/>
          <p:cNvSpPr>
            <a:spLocks noGrp="1"/>
          </p:cNvSpPr>
          <p:nvPr>
            <p:ph type="dt" sz="half" idx="10"/>
          </p:nvPr>
        </p:nvSpPr>
        <p:spPr/>
        <p:txBody>
          <a:bodyPr/>
          <a:lstStyle/>
          <a:p>
            <a:fld id="{7363E8AD-4F80-492A-97A9-79DD5BB5D54F}" type="datetimeFigureOut">
              <a:rPr lang="ro-RO" smtClean="0"/>
            </a:fld>
            <a:endParaRPr lang="ro-RO"/>
          </a:p>
        </p:txBody>
      </p:sp>
      <p:sp>
        <p:nvSpPr>
          <p:cNvPr id="6" name="Substituent subsol 5"/>
          <p:cNvSpPr>
            <a:spLocks noGrp="1"/>
          </p:cNvSpPr>
          <p:nvPr>
            <p:ph type="ftr" sz="quarter" idx="11"/>
          </p:nvPr>
        </p:nvSpPr>
        <p:spPr/>
        <p:txBody>
          <a:bodyPr/>
          <a:lstStyle/>
          <a:p>
            <a:endParaRPr lang="ro-RO"/>
          </a:p>
        </p:txBody>
      </p:sp>
      <p:sp>
        <p:nvSpPr>
          <p:cNvPr id="7" name="Substituent număr diapozitiv 6"/>
          <p:cNvSpPr>
            <a:spLocks noGrp="1"/>
          </p:cNvSpPr>
          <p:nvPr>
            <p:ph type="sldNum" sz="quarter" idx="12"/>
          </p:nvPr>
        </p:nvSpPr>
        <p:spPr/>
        <p:txBody>
          <a:bodyPr/>
          <a:lstStyle/>
          <a:p>
            <a:fld id="{0B6C7AF6-F5DD-4AA3-9281-1BCA95A92161}" type="slidenum">
              <a:rPr lang="ro-RO" smtClean="0"/>
            </a:fld>
            <a:endParaRPr lang="ro-RO"/>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ubstituent titl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o-RO"/>
              <a:t>Clic pentru editare stil titlu</a:t>
            </a:r>
            <a:endParaRPr lang="ro-RO"/>
          </a:p>
        </p:txBody>
      </p:sp>
      <p:sp>
        <p:nvSpPr>
          <p:cNvPr id="3" name="Substituent text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o-RO"/>
              <a:t>Clic pentru editare stiluri text Coordonator</a:t>
            </a:r>
            <a:endParaRPr lang="ro-RO"/>
          </a:p>
          <a:p>
            <a:pPr lvl="1"/>
            <a:r>
              <a:rPr lang="ro-RO"/>
              <a:t>Al doilea nivel</a:t>
            </a:r>
            <a:endParaRPr lang="ro-RO"/>
          </a:p>
          <a:p>
            <a:pPr lvl="2"/>
            <a:r>
              <a:rPr lang="ro-RO"/>
              <a:t>Al treilea nivel</a:t>
            </a:r>
            <a:endParaRPr lang="ro-RO"/>
          </a:p>
          <a:p>
            <a:pPr lvl="3"/>
            <a:r>
              <a:rPr lang="ro-RO"/>
              <a:t>Al patrulea nivel</a:t>
            </a:r>
            <a:endParaRPr lang="ro-RO"/>
          </a:p>
          <a:p>
            <a:pPr lvl="4"/>
            <a:r>
              <a:rPr lang="ro-RO"/>
              <a:t>Al cincilea nivel</a:t>
            </a:r>
            <a:endParaRPr lang="ro-RO"/>
          </a:p>
        </p:txBody>
      </p:sp>
      <p:sp>
        <p:nvSpPr>
          <p:cNvPr id="4" name="Substituent dată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7363E8AD-4F80-492A-97A9-79DD5BB5D54F}" type="datetimeFigureOut">
              <a:rPr lang="ro-RO" smtClean="0"/>
            </a:fld>
            <a:endParaRPr lang="ro-RO"/>
          </a:p>
        </p:txBody>
      </p:sp>
      <p:sp>
        <p:nvSpPr>
          <p:cNvPr id="5" name="Substituent subsol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ro-RO"/>
          </a:p>
        </p:txBody>
      </p:sp>
      <p:sp>
        <p:nvSpPr>
          <p:cNvPr id="6" name="Substituent număr diapozitiv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0B6C7AF6-F5DD-4AA3-9281-1BCA95A92161}" type="slidenum">
              <a:rPr lang="ro-RO" smtClean="0"/>
            </a:fld>
            <a:endParaRPr lang="ro-RO"/>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o-R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image" Target="../media/image2.png"/><Relationship Id="rId1" Type="http://schemas.openxmlformats.org/officeDocument/2006/relationships/image" Target="../media/image1.jpeg"/></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image" Target="../media/image3.jpeg"/></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image" Target="../media/image3.jpeg"/></Relationships>
</file>

<file path=ppt/slides/_rels/slide12.xml.rels><?xml version="1.0" encoding="UTF-8" standalone="yes"?>
<Relationships xmlns="http://schemas.openxmlformats.org/package/2006/relationships"><Relationship Id="rId5" Type="http://schemas.openxmlformats.org/officeDocument/2006/relationships/slideLayout" Target="../slideLayouts/slideLayout6.xml"/><Relationship Id="rId4" Type="http://schemas.openxmlformats.org/officeDocument/2006/relationships/image" Target="../media/image13.jpeg"/><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image" Target="../media/image3.jpeg"/></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3.jpeg"/></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image" Target="../media/image3.jpeg"/></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image" Target="../media/image3.jpe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image" Target="../media/image4.jpeg"/><Relationship Id="rId1" Type="http://schemas.openxmlformats.org/officeDocument/2006/relationships/image" Target="../media/image3.jpe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image" Target="../media/image5.jpeg"/><Relationship Id="rId1" Type="http://schemas.openxmlformats.org/officeDocument/2006/relationships/image" Target="../media/image3.jpeg"/></Relationships>
</file>

<file path=ppt/slides/_rels/slide4.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image" Target="../media/image3.jpeg"/></Relationships>
</file>

<file path=ppt/slides/_rels/slide5.xml.rels><?xml version="1.0" encoding="UTF-8" standalone="yes"?>
<Relationships xmlns="http://schemas.openxmlformats.org/package/2006/relationships"><Relationship Id="rId4" Type="http://schemas.openxmlformats.org/officeDocument/2006/relationships/slideLayout" Target="../slideLayouts/slideLayout6.xml"/><Relationship Id="rId3" Type="http://schemas.openxmlformats.org/officeDocument/2006/relationships/image" Target="../media/image10.jpeg"/><Relationship Id="rId2" Type="http://schemas.microsoft.com/office/2007/relationships/hdphoto" Target="../media/image9.wdp"/><Relationship Id="rId1" Type="http://schemas.openxmlformats.org/officeDocument/2006/relationships/image" Target="../media/image8.png"/></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image" Target="../media/image3.jpeg"/></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image" Target="../media/image3.jpeg"/></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image" Target="../media/image3.jpeg"/></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image" Target="../media/image3.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2" name="Rectangle 51"/>
          <p:cNvSpPr>
            <a:spLocks noGrp="1" noRot="1" noChangeAspect="1" noMove="1" noResize="1" noEditPoints="1" noAdjustHandles="1" noChangeArrowheads="1" noChangeShapeType="1" noTextEdit="1"/>
          </p:cNvSpPr>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Imagine 3" descr="O imagine care conține floare, tablou, schiță, desen&#10;&#10;Conținutul generat de inteligența artificială poate fi incorect."/>
          <p:cNvPicPr>
            <a:picLocks noChangeAspect="1"/>
          </p:cNvPicPr>
          <p:nvPr/>
        </p:nvPicPr>
        <p:blipFill>
          <a:blip r:embed="rId1"/>
          <a:srcRect l="26597"/>
          <a:stretch>
            <a:fillRect/>
          </a:stretch>
        </p:blipFill>
        <p:spPr>
          <a:xfrm>
            <a:off x="3242695" y="9656"/>
            <a:ext cx="8949307" cy="6857990"/>
          </a:xfrm>
          <a:custGeom>
            <a:avLst/>
            <a:gdLst/>
            <a:ahLst/>
            <a:cxnLst/>
            <a:rect l="l" t="t" r="r" b="b"/>
            <a:pathLst>
              <a:path w="8949307" h="6858000">
                <a:moveTo>
                  <a:pt x="0" y="0"/>
                </a:moveTo>
                <a:lnTo>
                  <a:pt x="8949307" y="0"/>
                </a:lnTo>
                <a:lnTo>
                  <a:pt x="8949307" y="6858000"/>
                </a:lnTo>
                <a:lnTo>
                  <a:pt x="0" y="6858000"/>
                </a:lnTo>
                <a:lnTo>
                  <a:pt x="62983" y="6788730"/>
                </a:lnTo>
                <a:cubicBezTo>
                  <a:pt x="773509" y="5928900"/>
                  <a:pt x="1212979" y="4741056"/>
                  <a:pt x="1212979" y="3429000"/>
                </a:cubicBezTo>
                <a:cubicBezTo>
                  <a:pt x="1212979" y="2116944"/>
                  <a:pt x="773509" y="929100"/>
                  <a:pt x="62983" y="69271"/>
                </a:cubicBezTo>
                <a:close/>
              </a:path>
            </a:pathLst>
          </a:custGeom>
        </p:spPr>
      </p:pic>
      <p:sp useBgFill="1">
        <p:nvSpPr>
          <p:cNvPr id="54" name="Freeform: Shape 53"/>
          <p:cNvSpPr>
            <a:spLocks noGrp="1" noRot="1" noChangeAspect="1" noMove="1" noResize="1" noEditPoints="1" noAdjustHandles="1" noChangeArrowheads="1" noChangeShapeType="1" noTextEdit="1"/>
          </p:cNvSpPr>
          <p:nvPr/>
        </p:nvSpPr>
        <p:spPr>
          <a:xfrm>
            <a:off x="-1" y="0"/>
            <a:ext cx="4455673" cy="6858000"/>
          </a:xfrm>
          <a:custGeom>
            <a:avLst/>
            <a:gdLst>
              <a:gd name="connsiteX0" fmla="*/ 0 w 4455673"/>
              <a:gd name="connsiteY0" fmla="*/ 0 h 6858000"/>
              <a:gd name="connsiteX1" fmla="*/ 3242695 w 4455673"/>
              <a:gd name="connsiteY1" fmla="*/ 0 h 6858000"/>
              <a:gd name="connsiteX2" fmla="*/ 3305678 w 4455673"/>
              <a:gd name="connsiteY2" fmla="*/ 69271 h 6858000"/>
              <a:gd name="connsiteX3" fmla="*/ 4455673 w 4455673"/>
              <a:gd name="connsiteY3" fmla="*/ 3429000 h 6858000"/>
              <a:gd name="connsiteX4" fmla="*/ 3305678 w 4455673"/>
              <a:gd name="connsiteY4" fmla="*/ 6788730 h 6858000"/>
              <a:gd name="connsiteX5" fmla="*/ 3242695 w 4455673"/>
              <a:gd name="connsiteY5" fmla="*/ 6858000 h 6858000"/>
              <a:gd name="connsiteX6" fmla="*/ 0 w 4455673"/>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55673" h="6858000">
                <a:moveTo>
                  <a:pt x="0" y="0"/>
                </a:moveTo>
                <a:lnTo>
                  <a:pt x="3242695" y="0"/>
                </a:lnTo>
                <a:lnTo>
                  <a:pt x="3305678" y="69271"/>
                </a:lnTo>
                <a:cubicBezTo>
                  <a:pt x="4016204" y="929100"/>
                  <a:pt x="4455673" y="2116944"/>
                  <a:pt x="4455673" y="3429000"/>
                </a:cubicBezTo>
                <a:cubicBezTo>
                  <a:pt x="4455673" y="4741056"/>
                  <a:pt x="4016204" y="5928900"/>
                  <a:pt x="3305678" y="6788730"/>
                </a:cubicBezTo>
                <a:lnTo>
                  <a:pt x="3242695" y="6858000"/>
                </a:lnTo>
                <a:lnTo>
                  <a:pt x="0" y="6858000"/>
                </a:lnTo>
                <a:close/>
              </a:path>
            </a:pathLst>
          </a:custGeom>
          <a:ln w="9525">
            <a:solidFill>
              <a:srgbClr val="D5D5D5"/>
            </a:solidFill>
          </a:ln>
          <a:effectLst>
            <a:outerShdw blurRad="50800" dist="38100" algn="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56" name="Freeform: Shape 55"/>
          <p:cNvSpPr>
            <a:spLocks noGrp="1" noRot="1" noChangeAspect="1" noMove="1" noResize="1" noEditPoints="1" noAdjustHandles="1" noChangeArrowheads="1" noChangeShapeType="1" noTextEdit="1"/>
          </p:cNvSpPr>
          <p:nvPr/>
        </p:nvSpPr>
        <p:spPr>
          <a:xfrm>
            <a:off x="0" y="0"/>
            <a:ext cx="4446529" cy="6858000"/>
          </a:xfrm>
          <a:custGeom>
            <a:avLst/>
            <a:gdLst>
              <a:gd name="connsiteX0" fmla="*/ 0 w 4446529"/>
              <a:gd name="connsiteY0" fmla="*/ 0 h 6858000"/>
              <a:gd name="connsiteX1" fmla="*/ 3233551 w 4446529"/>
              <a:gd name="connsiteY1" fmla="*/ 0 h 6858000"/>
              <a:gd name="connsiteX2" fmla="*/ 3296534 w 4446529"/>
              <a:gd name="connsiteY2" fmla="*/ 69271 h 6858000"/>
              <a:gd name="connsiteX3" fmla="*/ 4446529 w 4446529"/>
              <a:gd name="connsiteY3" fmla="*/ 3429000 h 6858000"/>
              <a:gd name="connsiteX4" fmla="*/ 3296534 w 4446529"/>
              <a:gd name="connsiteY4" fmla="*/ 6788730 h 6858000"/>
              <a:gd name="connsiteX5" fmla="*/ 3233551 w 4446529"/>
              <a:gd name="connsiteY5" fmla="*/ 6858000 h 6858000"/>
              <a:gd name="connsiteX6" fmla="*/ 0 w 4446529"/>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46529" h="6858000">
                <a:moveTo>
                  <a:pt x="0" y="0"/>
                </a:moveTo>
                <a:lnTo>
                  <a:pt x="3233551" y="0"/>
                </a:lnTo>
                <a:lnTo>
                  <a:pt x="3296534" y="69271"/>
                </a:lnTo>
                <a:cubicBezTo>
                  <a:pt x="4007060" y="929100"/>
                  <a:pt x="4446529" y="2116944"/>
                  <a:pt x="4446529" y="3429000"/>
                </a:cubicBezTo>
                <a:cubicBezTo>
                  <a:pt x="4446529" y="4741056"/>
                  <a:pt x="4007060" y="5928900"/>
                  <a:pt x="3296534" y="6788730"/>
                </a:cubicBezTo>
                <a:lnTo>
                  <a:pt x="3233551"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u 1"/>
          <p:cNvSpPr>
            <a:spLocks noGrp="1"/>
          </p:cNvSpPr>
          <p:nvPr>
            <p:ph type="title"/>
          </p:nvPr>
        </p:nvSpPr>
        <p:spPr>
          <a:xfrm>
            <a:off x="235395" y="-182215"/>
            <a:ext cx="3438144" cy="1125728"/>
          </a:xfrm>
        </p:spPr>
        <p:txBody>
          <a:bodyPr vert="horz" lIns="91440" tIns="45720" rIns="91440" bIns="45720" rtlCol="0" anchor="b">
            <a:normAutofit/>
          </a:bodyPr>
          <a:lstStyle/>
          <a:p>
            <a:r>
              <a:rPr lang="en-US" sz="2800" dirty="0">
                <a:ea typeface="+mj-lt"/>
                <a:cs typeface="+mj-lt"/>
              </a:rPr>
              <a:t>⋆</a:t>
            </a:r>
            <a:r>
              <a:rPr lang="en-US" sz="3000" b="1" i="1" u="sng" dirty="0"/>
              <a:t>O </a:t>
            </a:r>
            <a:r>
              <a:rPr lang="en-US" sz="3000" b="1" i="1" u="sng" dirty="0" err="1"/>
              <a:t>Buclă</a:t>
            </a:r>
            <a:r>
              <a:rPr lang="en-US" sz="3000" b="1" i="1" u="sng" dirty="0"/>
              <a:t> </a:t>
            </a:r>
            <a:r>
              <a:rPr lang="en-US" sz="3000" b="1" i="1" u="sng" dirty="0" err="1"/>
              <a:t>În</a:t>
            </a:r>
            <a:r>
              <a:rPr lang="en-US" sz="3000" b="1" i="1" u="sng" dirty="0"/>
              <a:t> Timp</a:t>
            </a:r>
            <a:r>
              <a:rPr lang="en-US" sz="2800" dirty="0">
                <a:ea typeface="+mj-lt"/>
                <a:cs typeface="+mj-lt"/>
              </a:rPr>
              <a:t>⋆</a:t>
            </a:r>
            <a:endParaRPr lang="en-US" sz="2800"/>
          </a:p>
        </p:txBody>
      </p:sp>
      <p:sp>
        <p:nvSpPr>
          <p:cNvPr id="3" name="Subtitlu 2"/>
          <p:cNvSpPr>
            <a:spLocks noGrp="1"/>
          </p:cNvSpPr>
          <p:nvPr>
            <p:ph type="body" sz="half" idx="2"/>
          </p:nvPr>
        </p:nvSpPr>
        <p:spPr>
          <a:xfrm>
            <a:off x="329565" y="943610"/>
            <a:ext cx="4018915" cy="3207385"/>
          </a:xfrm>
        </p:spPr>
        <p:txBody>
          <a:bodyPr vert="horz" lIns="91440" tIns="45720" rIns="91440" bIns="45720" rtlCol="0" anchor="t">
            <a:normAutofit/>
          </a:bodyPr>
          <a:lstStyle/>
          <a:p>
            <a:r>
              <a:rPr lang="en-US" sz="1700" b="1" u="sng" dirty="0"/>
              <a:t>De Madeleine </a:t>
            </a:r>
            <a:r>
              <a:rPr lang="en-US" sz="1700" b="1" u="sng" dirty="0" err="1"/>
              <a:t>L'engle</a:t>
            </a:r>
            <a:endParaRPr lang="ro-RO" b="1" u="sng" dirty="0" err="1"/>
          </a:p>
          <a:p>
            <a:r>
              <a:rPr lang="en-US" sz="1700" dirty="0" err="1"/>
              <a:t>Facut</a:t>
            </a:r>
            <a:r>
              <a:rPr lang="en-US" sz="1700" dirty="0"/>
              <a:t> </a:t>
            </a:r>
            <a:r>
              <a:rPr lang="en-US" sz="1700" dirty="0" err="1"/>
              <a:t>de:</a:t>
            </a:r>
            <a:r>
              <a:rPr lang="en-US" sz="1800" i="1" dirty="0" err="1"/>
              <a:t>Balosin</a:t>
            </a:r>
            <a:r>
              <a:rPr lang="en-US" sz="1800" i="1" dirty="0"/>
              <a:t> Georgiana</a:t>
            </a:r>
            <a:r>
              <a:rPr lang="en-US" sz="1800" dirty="0">
                <a:ea typeface="+mn-lt"/>
                <a:cs typeface="+mn-lt"/>
              </a:rPr>
              <a:t>⋆</a:t>
            </a:r>
            <a:endParaRPr lang="en-US" sz="1800" dirty="0">
              <a:ea typeface="+mn-lt"/>
              <a:cs typeface="+mn-lt"/>
            </a:endParaRPr>
          </a:p>
          <a:p>
            <a:r>
              <a:rPr lang="en-US" sz="1800" i="1" dirty="0"/>
              <a:t>                   </a:t>
            </a:r>
            <a:r>
              <a:rPr lang="en-US" sz="1800" i="1" dirty="0" err="1"/>
              <a:t>Cîrc</a:t>
            </a:r>
            <a:r>
              <a:rPr lang="en-US" sz="1800" i="1" dirty="0"/>
              <a:t> Andra Maria</a:t>
            </a:r>
            <a:r>
              <a:rPr lang="en-US" sz="1800" dirty="0">
                <a:ea typeface="+mn-lt"/>
                <a:cs typeface="+mn-lt"/>
              </a:rPr>
              <a:t>⋆</a:t>
            </a:r>
            <a:endParaRPr lang="en-US" sz="1800" dirty="0">
              <a:ea typeface="+mn-lt"/>
              <a:cs typeface="+mn-lt"/>
            </a:endParaRPr>
          </a:p>
          <a:p>
            <a:r>
              <a:rPr lang="en-US" sz="1800" i="1"/>
              <a:t>                   Cernea Amalia Mirela</a:t>
            </a:r>
            <a:r>
              <a:rPr lang="en-US" sz="1800">
                <a:ea typeface="+mn-lt"/>
                <a:cs typeface="+mn-lt"/>
              </a:rPr>
              <a:t>⋆</a:t>
            </a:r>
            <a:endParaRPr lang="en-US" sz="1800" i="1" dirty="0">
              <a:ea typeface="+mn-lt"/>
              <a:cs typeface="+mn-lt"/>
            </a:endParaRPr>
          </a:p>
          <a:p>
            <a:r>
              <a:rPr lang="en-US" sz="1800" i="1"/>
              <a:t>                   Ciobotaru Elisa Maria </a:t>
            </a:r>
            <a:r>
              <a:rPr lang="en-US" sz="1800">
                <a:ea typeface="+mn-lt"/>
                <a:cs typeface="+mn-lt"/>
              </a:rPr>
              <a:t>⋆</a:t>
            </a:r>
            <a:endParaRPr lang="en-US" sz="1800" i="1" dirty="0"/>
          </a:p>
          <a:p>
            <a:r>
              <a:rPr lang="en-US" sz="1800" i="1"/>
              <a:t>                   Ștefan Sabrina Andrea </a:t>
            </a:r>
            <a:r>
              <a:rPr lang="en-US" sz="1800">
                <a:ea typeface="+mn-lt"/>
                <a:cs typeface="+mn-lt"/>
              </a:rPr>
              <a:t>⋆</a:t>
            </a:r>
            <a:r>
              <a:rPr lang="en-US" sz="1800" dirty="0"/>
              <a:t> </a:t>
            </a:r>
            <a:r>
              <a:rPr lang="en-US" sz="1700" dirty="0"/>
              <a:t>        </a:t>
            </a:r>
            <a:endParaRPr lang="en-US" dirty="0"/>
          </a:p>
        </p:txBody>
      </p:sp>
      <p:pic>
        <p:nvPicPr>
          <p:cNvPr id="6" name="Imagine 5" descr="O imagine care conține text, carte, îmbrăcăminte, poster&#10;&#10;Conținutul generat de inteligența artificială poate fi incorect."/>
          <p:cNvPicPr>
            <a:picLocks noChangeAspect="1"/>
          </p:cNvPicPr>
          <p:nvPr/>
        </p:nvPicPr>
        <p:blipFill>
          <a:blip r:embed="rId2"/>
          <a:stretch>
            <a:fillRect/>
          </a:stretch>
        </p:blipFill>
        <p:spPr>
          <a:xfrm>
            <a:off x="-640" y="3434686"/>
            <a:ext cx="2241787" cy="3423313"/>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p:cNvSpPr>
            <a:spLocks noGrp="1" noRot="1" noChangeAspect="1" noMove="1" noResize="1" noEditPoints="1" noAdjustHandles="1" noChangeArrowheads="1" noChangeShapeType="1" noTextEdit="1"/>
          </p:cNvSpPr>
          <p:nvPr/>
        </p:nvSpPr>
        <p:spPr>
          <a:xfrm>
            <a:off x="305"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pic>
        <p:nvPicPr>
          <p:cNvPr id="4" name="Imagine 3" descr="O imagine care conține roz, artă&#10;&#10;Conținutul generat de inteligența artificială poate fi incorect."/>
          <p:cNvPicPr>
            <a:picLocks noChangeAspect="1"/>
          </p:cNvPicPr>
          <p:nvPr/>
        </p:nvPicPr>
        <p:blipFill>
          <a:blip r:embed="rId1"/>
          <a:srcRect t="3574" r="1" b="1"/>
          <a:stretch>
            <a:fillRect/>
          </a:stretch>
        </p:blipFill>
        <p:spPr>
          <a:xfrm>
            <a:off x="20" y="10"/>
            <a:ext cx="9947062" cy="6857990"/>
          </a:xfrm>
          <a:prstGeom prst="rect">
            <a:avLst/>
          </a:prstGeom>
        </p:spPr>
      </p:pic>
      <p:sp>
        <p:nvSpPr>
          <p:cNvPr id="11" name="Freeform: Shape 10"/>
          <p:cNvSpPr>
            <a:spLocks noGrp="1" noRot="1" noChangeAspect="1" noMove="1" noResize="1" noEditPoints="1" noAdjustHandles="1" noChangeArrowheads="1" noChangeShapeType="1" noTextEdit="1"/>
          </p:cNvSpPr>
          <p:nvPr/>
        </p:nvSpPr>
        <p:spPr>
          <a:xfrm flipH="1">
            <a:off x="6986049" y="0"/>
            <a:ext cx="5205951" cy="6858000"/>
          </a:xfrm>
          <a:custGeom>
            <a:avLst/>
            <a:gdLst>
              <a:gd name="connsiteX0" fmla="*/ 0 w 5205951"/>
              <a:gd name="connsiteY0" fmla="*/ 0 h 6858000"/>
              <a:gd name="connsiteX1" fmla="*/ 1709529 w 5205951"/>
              <a:gd name="connsiteY1" fmla="*/ 0 h 6858000"/>
              <a:gd name="connsiteX2" fmla="*/ 2489695 w 5205951"/>
              <a:gd name="connsiteY2" fmla="*/ 0 h 6858000"/>
              <a:gd name="connsiteX3" fmla="*/ 3582928 w 5205951"/>
              <a:gd name="connsiteY3" fmla="*/ 0 h 6858000"/>
              <a:gd name="connsiteX4" fmla="*/ 3605052 w 5205951"/>
              <a:gd name="connsiteY4" fmla="*/ 14997 h 6858000"/>
              <a:gd name="connsiteX5" fmla="*/ 5205951 w 5205951"/>
              <a:gd name="connsiteY5" fmla="*/ 3621656 h 6858000"/>
              <a:gd name="connsiteX6" fmla="*/ 3331601 w 5205951"/>
              <a:gd name="connsiteY6" fmla="*/ 6374814 h 6858000"/>
              <a:gd name="connsiteX7" fmla="*/ 2814953 w 5205951"/>
              <a:gd name="connsiteY7" fmla="*/ 6780599 h 6858000"/>
              <a:gd name="connsiteX8" fmla="*/ 2703197 w 5205951"/>
              <a:gd name="connsiteY8" fmla="*/ 6858000 h 6858000"/>
              <a:gd name="connsiteX9" fmla="*/ 2489695 w 5205951"/>
              <a:gd name="connsiteY9" fmla="*/ 6858000 h 6858000"/>
              <a:gd name="connsiteX10" fmla="*/ 1709529 w 5205951"/>
              <a:gd name="connsiteY10" fmla="*/ 6858000 h 6858000"/>
              <a:gd name="connsiteX11" fmla="*/ 0 w 5205951"/>
              <a:gd name="connsiteY1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205951" h="6858000">
                <a:moveTo>
                  <a:pt x="0" y="0"/>
                </a:moveTo>
                <a:lnTo>
                  <a:pt x="1709529" y="0"/>
                </a:lnTo>
                <a:lnTo>
                  <a:pt x="2489695" y="0"/>
                </a:lnTo>
                <a:lnTo>
                  <a:pt x="3582928" y="0"/>
                </a:lnTo>
                <a:lnTo>
                  <a:pt x="3605052" y="14997"/>
                </a:lnTo>
                <a:cubicBezTo>
                  <a:pt x="4632215" y="754641"/>
                  <a:pt x="5205951" y="2093192"/>
                  <a:pt x="5205951" y="3621656"/>
                </a:cubicBezTo>
                <a:cubicBezTo>
                  <a:pt x="5205951" y="4969131"/>
                  <a:pt x="4277226" y="5602839"/>
                  <a:pt x="3331601" y="6374814"/>
                </a:cubicBezTo>
                <a:cubicBezTo>
                  <a:pt x="3159398" y="6515397"/>
                  <a:pt x="2988771" y="6653108"/>
                  <a:pt x="2814953" y="6780599"/>
                </a:cubicBezTo>
                <a:lnTo>
                  <a:pt x="2703197" y="6858000"/>
                </a:lnTo>
                <a:lnTo>
                  <a:pt x="2489695" y="6858000"/>
                </a:lnTo>
                <a:lnTo>
                  <a:pt x="1709529" y="6858000"/>
                </a:lnTo>
                <a:lnTo>
                  <a:pt x="0" y="6858000"/>
                </a:ln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useBgFill="1">
        <p:nvSpPr>
          <p:cNvPr id="13" name="Freeform: Shape 12"/>
          <p:cNvSpPr>
            <a:spLocks noGrp="1" noRot="1" noChangeAspect="1" noMove="1" noResize="1" noEditPoints="1" noAdjustHandles="1" noChangeArrowheads="1" noChangeShapeType="1" noTextEdit="1"/>
          </p:cNvSpPr>
          <p:nvPr/>
        </p:nvSpPr>
        <p:spPr>
          <a:xfrm>
            <a:off x="7148226" y="0"/>
            <a:ext cx="5043774" cy="6858000"/>
          </a:xfrm>
          <a:custGeom>
            <a:avLst/>
            <a:gdLst>
              <a:gd name="connsiteX0" fmla="*/ 1648981 w 5043774"/>
              <a:gd name="connsiteY0" fmla="*/ 0 h 6858000"/>
              <a:gd name="connsiteX1" fmla="*/ 2759699 w 5043774"/>
              <a:gd name="connsiteY1" fmla="*/ 0 h 6858000"/>
              <a:gd name="connsiteX2" fmla="*/ 3379301 w 5043774"/>
              <a:gd name="connsiteY2" fmla="*/ 0 h 6858000"/>
              <a:gd name="connsiteX3" fmla="*/ 3552342 w 5043774"/>
              <a:gd name="connsiteY3" fmla="*/ 0 h 6858000"/>
              <a:gd name="connsiteX4" fmla="*/ 4617166 w 5043774"/>
              <a:gd name="connsiteY4" fmla="*/ 0 h 6858000"/>
              <a:gd name="connsiteX5" fmla="*/ 4786130 w 5043774"/>
              <a:gd name="connsiteY5" fmla="*/ 0 h 6858000"/>
              <a:gd name="connsiteX6" fmla="*/ 4980168 w 5043774"/>
              <a:gd name="connsiteY6" fmla="*/ 0 h 6858000"/>
              <a:gd name="connsiteX7" fmla="*/ 5043774 w 5043774"/>
              <a:gd name="connsiteY7" fmla="*/ 0 h 6858000"/>
              <a:gd name="connsiteX8" fmla="*/ 5043774 w 5043774"/>
              <a:gd name="connsiteY8" fmla="*/ 6858000 h 6858000"/>
              <a:gd name="connsiteX9" fmla="*/ 4980168 w 5043774"/>
              <a:gd name="connsiteY9" fmla="*/ 6858000 h 6858000"/>
              <a:gd name="connsiteX10" fmla="*/ 4786130 w 5043774"/>
              <a:gd name="connsiteY10" fmla="*/ 6858000 h 6858000"/>
              <a:gd name="connsiteX11" fmla="*/ 4617166 w 5043774"/>
              <a:gd name="connsiteY11" fmla="*/ 6858000 h 6858000"/>
              <a:gd name="connsiteX12" fmla="*/ 3552342 w 5043774"/>
              <a:gd name="connsiteY12" fmla="*/ 6858000 h 6858000"/>
              <a:gd name="connsiteX13" fmla="*/ 3379301 w 5043774"/>
              <a:gd name="connsiteY13" fmla="*/ 6858000 h 6858000"/>
              <a:gd name="connsiteX14" fmla="*/ 2759699 w 5043774"/>
              <a:gd name="connsiteY14" fmla="*/ 6858000 h 6858000"/>
              <a:gd name="connsiteX15" fmla="*/ 2542782 w 5043774"/>
              <a:gd name="connsiteY15" fmla="*/ 6858000 h 6858000"/>
              <a:gd name="connsiteX16" fmla="*/ 2429239 w 5043774"/>
              <a:gd name="connsiteY16" fmla="*/ 6780599 h 6858000"/>
              <a:gd name="connsiteX17" fmla="*/ 1904328 w 5043774"/>
              <a:gd name="connsiteY17" fmla="*/ 6374814 h 6858000"/>
              <a:gd name="connsiteX18" fmla="*/ 0 w 5043774"/>
              <a:gd name="connsiteY18" fmla="*/ 3621656 h 6858000"/>
              <a:gd name="connsiteX19" fmla="*/ 1626503 w 5043774"/>
              <a:gd name="connsiteY19" fmla="*/ 1499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5043774" h="6858000">
                <a:moveTo>
                  <a:pt x="1648981" y="0"/>
                </a:moveTo>
                <a:lnTo>
                  <a:pt x="2759699" y="0"/>
                </a:lnTo>
                <a:lnTo>
                  <a:pt x="3379301" y="0"/>
                </a:lnTo>
                <a:lnTo>
                  <a:pt x="3552342" y="0"/>
                </a:lnTo>
                <a:lnTo>
                  <a:pt x="4617166" y="0"/>
                </a:lnTo>
                <a:lnTo>
                  <a:pt x="4786130" y="0"/>
                </a:lnTo>
                <a:lnTo>
                  <a:pt x="4980168" y="0"/>
                </a:lnTo>
                <a:lnTo>
                  <a:pt x="5043774" y="0"/>
                </a:lnTo>
                <a:lnTo>
                  <a:pt x="5043774" y="6858000"/>
                </a:lnTo>
                <a:lnTo>
                  <a:pt x="4980168" y="6858000"/>
                </a:lnTo>
                <a:lnTo>
                  <a:pt x="4786130" y="6858000"/>
                </a:lnTo>
                <a:lnTo>
                  <a:pt x="4617166" y="6858000"/>
                </a:lnTo>
                <a:lnTo>
                  <a:pt x="3552342" y="6858000"/>
                </a:lnTo>
                <a:lnTo>
                  <a:pt x="3379301" y="6858000"/>
                </a:lnTo>
                <a:lnTo>
                  <a:pt x="2759699" y="6858000"/>
                </a:lnTo>
                <a:lnTo>
                  <a:pt x="2542782" y="6858000"/>
                </a:lnTo>
                <a:lnTo>
                  <a:pt x="2429239" y="6780599"/>
                </a:lnTo>
                <a:cubicBezTo>
                  <a:pt x="2252641" y="6653108"/>
                  <a:pt x="2079285" y="6515397"/>
                  <a:pt x="1904328" y="6374814"/>
                </a:cubicBezTo>
                <a:cubicBezTo>
                  <a:pt x="943579" y="5602839"/>
                  <a:pt x="0" y="4969131"/>
                  <a:pt x="0" y="3621656"/>
                </a:cubicBezTo>
                <a:cubicBezTo>
                  <a:pt x="0" y="2093192"/>
                  <a:pt x="582912" y="754641"/>
                  <a:pt x="1626503" y="14997"/>
                </a:cubicBezTo>
                <a:close/>
              </a:path>
            </a:pathLst>
          </a:custGeom>
          <a:solidFill>
            <a:schemeClr val="bg2">
              <a:tint val="95000"/>
              <a:satMod val="1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prstClr val="white"/>
              </a:solidFill>
              <a:latin typeface="Meiryo"/>
            </a:endParaRPr>
          </a:p>
        </p:txBody>
      </p:sp>
      <p:sp>
        <p:nvSpPr>
          <p:cNvPr id="15" name="Freeform: Shape 14"/>
          <p:cNvSpPr>
            <a:spLocks noGrp="1" noRot="1" noChangeAspect="1" noMove="1" noResize="1" noEditPoints="1" noAdjustHandles="1" noChangeArrowheads="1" noChangeShapeType="1" noTextEdit="1"/>
          </p:cNvSpPr>
          <p:nvPr/>
        </p:nvSpPr>
        <p:spPr>
          <a:xfrm flipH="1">
            <a:off x="6697013" y="0"/>
            <a:ext cx="2529723" cy="6858000"/>
          </a:xfrm>
          <a:custGeom>
            <a:avLst/>
            <a:gdLst>
              <a:gd name="connsiteX0" fmla="*/ 1258269 w 2529723"/>
              <a:gd name="connsiteY0" fmla="*/ 0 h 6858000"/>
              <a:gd name="connsiteX1" fmla="*/ 1275627 w 2529723"/>
              <a:gd name="connsiteY1" fmla="*/ 0 h 6858000"/>
              <a:gd name="connsiteX2" fmla="*/ 1302560 w 2529723"/>
              <a:gd name="connsiteY2" fmla="*/ 24338 h 6858000"/>
              <a:gd name="connsiteX3" fmla="*/ 2522825 w 2529723"/>
              <a:gd name="connsiteY3" fmla="*/ 3678515 h 6858000"/>
              <a:gd name="connsiteX4" fmla="*/ 557500 w 2529723"/>
              <a:gd name="connsiteY4" fmla="*/ 6451411 h 6858000"/>
              <a:gd name="connsiteX5" fmla="*/ 32482 w 2529723"/>
              <a:gd name="connsiteY5" fmla="*/ 6849373 h 6858000"/>
              <a:gd name="connsiteX6" fmla="*/ 19531 w 2529723"/>
              <a:gd name="connsiteY6" fmla="*/ 6858000 h 6858000"/>
              <a:gd name="connsiteX7" fmla="*/ 0 w 2529723"/>
              <a:gd name="connsiteY7" fmla="*/ 6858000 h 6858000"/>
              <a:gd name="connsiteX8" fmla="*/ 14202 w 2529723"/>
              <a:gd name="connsiteY8" fmla="*/ 6848540 h 6858000"/>
              <a:gd name="connsiteX9" fmla="*/ 539221 w 2529723"/>
              <a:gd name="connsiteY9" fmla="*/ 6450578 h 6858000"/>
              <a:gd name="connsiteX10" fmla="*/ 2504546 w 2529723"/>
              <a:gd name="connsiteY10" fmla="*/ 3677682 h 6858000"/>
              <a:gd name="connsiteX11" fmla="*/ 1284280 w 2529723"/>
              <a:gd name="connsiteY11" fmla="*/ 235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29723" h="6858000">
                <a:moveTo>
                  <a:pt x="1258269" y="0"/>
                </a:moveTo>
                <a:lnTo>
                  <a:pt x="1275627" y="0"/>
                </a:lnTo>
                <a:lnTo>
                  <a:pt x="1302560" y="24338"/>
                </a:lnTo>
                <a:cubicBezTo>
                  <a:pt x="2156831" y="855667"/>
                  <a:pt x="2590622" y="2191755"/>
                  <a:pt x="2522825" y="3678515"/>
                </a:cubicBezTo>
                <a:cubicBezTo>
                  <a:pt x="2459072" y="5076606"/>
                  <a:pt x="1519830" y="5692656"/>
                  <a:pt x="557500" y="6451411"/>
                </a:cubicBezTo>
                <a:cubicBezTo>
                  <a:pt x="382255" y="6589587"/>
                  <a:pt x="208689" y="6724853"/>
                  <a:pt x="32482" y="6849373"/>
                </a:cubicBezTo>
                <a:lnTo>
                  <a:pt x="19531" y="6858000"/>
                </a:lnTo>
                <a:lnTo>
                  <a:pt x="0" y="6858000"/>
                </a:lnTo>
                <a:lnTo>
                  <a:pt x="14202" y="6848540"/>
                </a:lnTo>
                <a:cubicBezTo>
                  <a:pt x="190409" y="6724020"/>
                  <a:pt x="363976" y="6588754"/>
                  <a:pt x="539221" y="6450578"/>
                </a:cubicBezTo>
                <a:cubicBezTo>
                  <a:pt x="1501550" y="5691822"/>
                  <a:pt x="2440792" y="5075773"/>
                  <a:pt x="2504546" y="3677682"/>
                </a:cubicBezTo>
                <a:cubicBezTo>
                  <a:pt x="2572343" y="2190921"/>
                  <a:pt x="2138551" y="854834"/>
                  <a:pt x="1284280" y="23504"/>
                </a:cubicBezTo>
                <a:close/>
              </a:path>
            </a:pathLst>
          </a:custGeom>
          <a:solidFill>
            <a:srgbClr val="FFFFFF">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2" name="Titlu 1"/>
          <p:cNvSpPr>
            <a:spLocks noGrp="1"/>
          </p:cNvSpPr>
          <p:nvPr>
            <p:ph type="title"/>
          </p:nvPr>
        </p:nvSpPr>
        <p:spPr>
          <a:xfrm>
            <a:off x="8695450" y="129138"/>
            <a:ext cx="3633746" cy="1588422"/>
          </a:xfrm>
        </p:spPr>
        <p:txBody>
          <a:bodyPr vert="horz" lIns="91440" tIns="45720" rIns="91440" bIns="45720" rtlCol="0" anchor="b">
            <a:normAutofit/>
          </a:bodyPr>
          <a:lstStyle/>
          <a:p>
            <a:r>
              <a:rPr lang="en-US" sz="3600" dirty="0"/>
              <a:t>♡</a:t>
            </a:r>
            <a:r>
              <a:rPr lang="en-US" sz="3600" b="1" i="1" u="sng" dirty="0" err="1"/>
              <a:t>Citatele</a:t>
            </a:r>
            <a:r>
              <a:rPr lang="en-US" sz="3600" b="1" i="1" u="sng" dirty="0"/>
              <a:t> </a:t>
            </a:r>
            <a:r>
              <a:rPr lang="en-US" sz="3600" b="1" i="1" u="sng" dirty="0" err="1"/>
              <a:t>Preferate</a:t>
            </a:r>
            <a:r>
              <a:rPr lang="en-US" sz="3600" b="1" i="1" u="sng" dirty="0"/>
              <a:t> Din Carte/Film</a:t>
            </a:r>
            <a:r>
              <a:rPr lang="en-US" sz="3600" dirty="0"/>
              <a:t>♡</a:t>
            </a:r>
            <a:endParaRPr lang="en-US" sz="3600" dirty="0"/>
          </a:p>
        </p:txBody>
      </p:sp>
      <p:sp>
        <p:nvSpPr>
          <p:cNvPr id="3" name="CasetăText 2"/>
          <p:cNvSpPr txBox="1"/>
          <p:nvPr/>
        </p:nvSpPr>
        <p:spPr>
          <a:xfrm>
            <a:off x="7562747" y="1548835"/>
            <a:ext cx="4766448" cy="3760684"/>
          </a:xfrm>
          <a:prstGeom prst="rect">
            <a:avLst/>
          </a:prstGeom>
        </p:spPr>
        <p:txBody>
          <a:bodyPr rot="0" spcFirstLastPara="0" vertOverflow="overflow" horzOverflow="overflow" vert="horz" lIns="91440" tIns="45720" rIns="91440" bIns="45720" numCol="1" spcCol="0" rtlCol="0" fromWordArt="0" anchorCtr="0" forceAA="0" compatLnSpc="1">
            <a:normAutofit/>
          </a:bodyPr>
          <a:lstStyle/>
          <a:p>
            <a:pPr>
              <a:lnSpc>
                <a:spcPct val="90000"/>
              </a:lnSpc>
              <a:spcAft>
                <a:spcPts val="600"/>
              </a:spcAft>
            </a:pPr>
            <a:endParaRPr lang="en-US" sz="2000" b="1" i="1"/>
          </a:p>
          <a:p>
            <a:pPr indent="-228600">
              <a:lnSpc>
                <a:spcPct val="90000"/>
              </a:lnSpc>
              <a:spcAft>
                <a:spcPts val="600"/>
              </a:spcAft>
              <a:buFont typeface="Arial" panose="020B0604020202020204" pitchFamily="34" charset="0"/>
              <a:buChar char="•"/>
            </a:pPr>
            <a:r>
              <a:rPr lang="en-US" sz="2000" b="1" i="1" dirty="0"/>
              <a:t> ''</a:t>
            </a:r>
            <a:r>
              <a:rPr lang="en-US" sz="2000" b="1" i="1" dirty="0" err="1"/>
              <a:t>Greșelile</a:t>
            </a:r>
            <a:r>
              <a:rPr lang="en-US" sz="2000" b="1" i="1" dirty="0"/>
              <a:t> </a:t>
            </a:r>
            <a:r>
              <a:rPr lang="en-US" sz="2000" b="1" i="1" dirty="0" err="1"/>
              <a:t>noastre</a:t>
            </a:r>
            <a:r>
              <a:rPr lang="en-US" sz="2000" b="1" i="1" dirty="0"/>
              <a:t> ne fac </a:t>
            </a:r>
            <a:r>
              <a:rPr lang="en-US" sz="2000" b="1" i="1" dirty="0" err="1"/>
              <a:t>unici</a:t>
            </a:r>
            <a:r>
              <a:rPr lang="en-US" sz="2000" b="1" i="1" dirty="0"/>
              <a:t>''</a:t>
            </a:r>
            <a:endParaRPr lang="en-US" sz="2000" b="1" i="1" dirty="0"/>
          </a:p>
          <a:p>
            <a:pPr indent="-228600">
              <a:lnSpc>
                <a:spcPct val="90000"/>
              </a:lnSpc>
              <a:spcAft>
                <a:spcPts val="600"/>
              </a:spcAft>
              <a:buFont typeface="Arial" panose="020B0604020202020204" pitchFamily="34" charset="0"/>
              <a:buChar char="•"/>
            </a:pPr>
            <a:r>
              <a:rPr lang="en-US" sz="2000" b="1" i="1" dirty="0"/>
              <a:t> ''</a:t>
            </a:r>
            <a:r>
              <a:rPr lang="en-US" sz="2000" b="1" i="1" dirty="0" err="1"/>
              <a:t>Să</a:t>
            </a:r>
            <a:r>
              <a:rPr lang="en-US" sz="2000" b="1" i="1" dirty="0"/>
              <a:t> </a:t>
            </a:r>
            <a:r>
              <a:rPr lang="en-US" sz="2000" b="1" i="1" dirty="0" err="1"/>
              <a:t>fii</a:t>
            </a:r>
            <a:r>
              <a:rPr lang="en-US" sz="2000" b="1" i="1" dirty="0"/>
              <a:t> </a:t>
            </a:r>
            <a:r>
              <a:rPr lang="en-US" sz="2000" b="1" i="1" dirty="0" err="1"/>
              <a:t>speriat</a:t>
            </a:r>
            <a:r>
              <a:rPr lang="en-US" sz="2000" b="1" i="1" dirty="0"/>
              <a:t> e </a:t>
            </a:r>
            <a:r>
              <a:rPr lang="en-US" sz="2000" b="1" i="1" dirty="0" err="1"/>
              <a:t>în</a:t>
            </a:r>
            <a:r>
              <a:rPr lang="en-US" sz="2000" b="1" i="1" dirty="0"/>
              <a:t> </a:t>
            </a:r>
            <a:r>
              <a:rPr lang="en-US" sz="2000" b="1" i="1" dirty="0" err="1"/>
              <a:t>regulă</a:t>
            </a:r>
            <a:r>
              <a:rPr lang="en-US" sz="2000" b="1" i="1" dirty="0"/>
              <a:t>. Dar nu </a:t>
            </a:r>
            <a:r>
              <a:rPr lang="en-US" sz="2000" b="1" i="1" dirty="0" err="1"/>
              <a:t>lăsa</a:t>
            </a:r>
            <a:r>
              <a:rPr lang="en-US" sz="2000" b="1" i="1" dirty="0"/>
              <a:t> </a:t>
            </a:r>
            <a:r>
              <a:rPr lang="en-US" sz="2000" b="1" i="1" dirty="0" err="1"/>
              <a:t>frica</a:t>
            </a:r>
            <a:r>
              <a:rPr lang="en-US" sz="2000" b="1" i="1" dirty="0"/>
              <a:t> </a:t>
            </a:r>
            <a:r>
              <a:rPr lang="en-US" sz="2000" b="1" i="1" dirty="0" err="1"/>
              <a:t>să</a:t>
            </a:r>
            <a:r>
              <a:rPr lang="en-US" sz="2000" b="1" i="1" dirty="0"/>
              <a:t> </a:t>
            </a:r>
            <a:r>
              <a:rPr lang="en-US" sz="2000" b="1" i="1" dirty="0" err="1"/>
              <a:t>te</a:t>
            </a:r>
            <a:r>
              <a:rPr lang="en-US" sz="2000" b="1" i="1" dirty="0"/>
              <a:t> </a:t>
            </a:r>
            <a:r>
              <a:rPr lang="en-US" sz="2000" b="1" i="1" dirty="0" err="1"/>
              <a:t>oprească</a:t>
            </a:r>
            <a:r>
              <a:rPr lang="en-US" sz="2000" b="1" i="1" dirty="0"/>
              <a:t>.''</a:t>
            </a:r>
            <a:endParaRPr lang="en-US" dirty="0"/>
          </a:p>
          <a:p>
            <a:pPr indent="-228600">
              <a:lnSpc>
                <a:spcPct val="90000"/>
              </a:lnSpc>
              <a:spcAft>
                <a:spcPts val="600"/>
              </a:spcAft>
              <a:buFont typeface="Arial" panose="020B0604020202020204" pitchFamily="34" charset="0"/>
              <a:buChar char="•"/>
            </a:pPr>
            <a:r>
              <a:rPr lang="en-US" sz="2000" b="1" i="1" dirty="0"/>
              <a:t> ''Nu </a:t>
            </a:r>
            <a:r>
              <a:rPr lang="en-US" sz="2000" b="1" i="1" dirty="0" err="1"/>
              <a:t>trebuie</a:t>
            </a:r>
            <a:r>
              <a:rPr lang="en-US" sz="2000" b="1" i="1" dirty="0"/>
              <a:t> </a:t>
            </a:r>
            <a:r>
              <a:rPr lang="en-US" sz="2000" b="1" i="1" dirty="0" err="1"/>
              <a:t>să</a:t>
            </a:r>
            <a:r>
              <a:rPr lang="en-US" sz="2000" b="1" i="1" dirty="0"/>
              <a:t> </a:t>
            </a:r>
            <a:r>
              <a:rPr lang="en-US" sz="2000" b="1" i="1" dirty="0" err="1"/>
              <a:t>știi</a:t>
            </a:r>
            <a:r>
              <a:rPr lang="en-US" sz="2000" b="1" i="1" dirty="0"/>
              <a:t> </a:t>
            </a:r>
            <a:r>
              <a:rPr lang="en-US" sz="2000" b="1" i="1" dirty="0" err="1"/>
              <a:t>totul</a:t>
            </a:r>
            <a:r>
              <a:rPr lang="en-US" sz="2000" b="1" i="1" dirty="0"/>
              <a:t> ca </a:t>
            </a:r>
            <a:r>
              <a:rPr lang="en-US" sz="2000" b="1" i="1" dirty="0" err="1"/>
              <a:t>să</a:t>
            </a:r>
            <a:r>
              <a:rPr lang="en-US" sz="2000" b="1" i="1" dirty="0"/>
              <a:t> </a:t>
            </a:r>
            <a:r>
              <a:rPr lang="en-US" sz="2000" b="1" i="1" dirty="0" err="1"/>
              <a:t>ințelegi</a:t>
            </a:r>
            <a:r>
              <a:rPr lang="en-US" sz="2000" b="1" i="1" dirty="0"/>
              <a:t> </a:t>
            </a:r>
            <a:r>
              <a:rPr lang="en-US" sz="2000" b="1" i="1" dirty="0" err="1"/>
              <a:t>ce</a:t>
            </a:r>
            <a:r>
              <a:rPr lang="en-US" sz="2000" b="1" i="1" dirty="0"/>
              <a:t> </a:t>
            </a:r>
            <a:r>
              <a:rPr lang="en-US" sz="2000" b="1" i="1" dirty="0" err="1"/>
              <a:t>este</a:t>
            </a:r>
            <a:r>
              <a:rPr lang="en-US" sz="2000" b="1" i="1" dirty="0"/>
              <a:t> </a:t>
            </a:r>
            <a:r>
              <a:rPr lang="en-US" sz="2000" b="1" i="1" dirty="0" err="1"/>
              <a:t>corect</a:t>
            </a:r>
            <a:r>
              <a:rPr lang="en-US" sz="2000" b="1" i="1" dirty="0"/>
              <a:t>.''</a:t>
            </a:r>
            <a:endParaRPr lang="en-US" sz="2000" b="1" i="1" dirty="0">
              <a:latin typeface="Aptos"/>
              <a:ea typeface="Roboto"/>
              <a:cs typeface="Roboto"/>
            </a:endParaRPr>
          </a:p>
          <a:p>
            <a:pPr indent="-228600">
              <a:lnSpc>
                <a:spcPct val="90000"/>
              </a:lnSpc>
              <a:spcAft>
                <a:spcPts val="600"/>
              </a:spcAft>
              <a:buFont typeface="Arial" panose="020B0604020202020204" pitchFamily="34" charset="0"/>
              <a:buChar char="•"/>
            </a:pPr>
            <a:r>
              <a:rPr lang="en-US" sz="2000" b="1" i="1" dirty="0"/>
              <a:t> ''Nu </a:t>
            </a:r>
            <a:r>
              <a:rPr lang="en-US" sz="2000" b="1" i="1" dirty="0" err="1"/>
              <a:t>te</a:t>
            </a:r>
            <a:r>
              <a:rPr lang="en-US" sz="2000" b="1" i="1" dirty="0"/>
              <a:t> </a:t>
            </a:r>
            <a:r>
              <a:rPr lang="en-US" sz="2000" b="1" i="1" dirty="0" err="1"/>
              <a:t>teme</a:t>
            </a:r>
            <a:r>
              <a:rPr lang="en-US" sz="2000" b="1" i="1" dirty="0"/>
              <a:t> </a:t>
            </a:r>
            <a:r>
              <a:rPr lang="en-US" sz="2000" b="1" i="1" dirty="0" err="1"/>
              <a:t>să</a:t>
            </a:r>
            <a:r>
              <a:rPr lang="en-US" sz="2000" b="1" i="1" dirty="0"/>
              <a:t> </a:t>
            </a:r>
            <a:r>
              <a:rPr lang="en-US" sz="2000" b="1" i="1" dirty="0" err="1"/>
              <a:t>fii</a:t>
            </a:r>
            <a:r>
              <a:rPr lang="en-US" sz="2000" b="1" i="1" dirty="0"/>
              <a:t> </a:t>
            </a:r>
            <a:r>
              <a:rPr lang="en-US" sz="2000" b="1" i="1" dirty="0" err="1"/>
              <a:t>diferit</a:t>
            </a:r>
            <a:r>
              <a:rPr lang="en-US" sz="2000" b="1" i="1" dirty="0"/>
              <a:t> </a:t>
            </a:r>
            <a:r>
              <a:rPr lang="en-US" sz="2000" b="1" i="1" dirty="0" err="1"/>
              <a:t>într</a:t>
            </a:r>
            <a:r>
              <a:rPr lang="en-US" sz="2000" b="1" i="1" dirty="0"/>
              <a:t>-o </a:t>
            </a:r>
            <a:r>
              <a:rPr lang="en-US" sz="2000" b="1" i="1" dirty="0" err="1"/>
              <a:t>lume</a:t>
            </a:r>
            <a:r>
              <a:rPr lang="en-US" sz="2000" b="1" i="1" dirty="0"/>
              <a:t> care </a:t>
            </a:r>
            <a:r>
              <a:rPr lang="en-US" sz="2000" b="1" i="1" dirty="0" err="1"/>
              <a:t>vrea</a:t>
            </a:r>
            <a:r>
              <a:rPr lang="en-US" sz="2000" b="1" i="1" dirty="0"/>
              <a:t> </a:t>
            </a:r>
            <a:r>
              <a:rPr lang="en-US" sz="2000" b="1" i="1" dirty="0" err="1"/>
              <a:t>să</a:t>
            </a:r>
            <a:r>
              <a:rPr lang="en-US" sz="2000" b="1" i="1" dirty="0"/>
              <a:t> fie ca </a:t>
            </a:r>
            <a:r>
              <a:rPr lang="en-US" sz="2000" b="1" i="1" dirty="0" err="1"/>
              <a:t>toți</a:t>
            </a:r>
            <a:r>
              <a:rPr lang="en-US" sz="2000" b="1" i="1" dirty="0"/>
              <a:t> </a:t>
            </a:r>
            <a:r>
              <a:rPr lang="en-US" sz="2000" b="1" i="1" dirty="0" err="1"/>
              <a:t>ceilalți</a:t>
            </a:r>
            <a:r>
              <a:rPr lang="en-US" sz="2000" b="1" i="1" dirty="0"/>
              <a:t>.''</a:t>
            </a:r>
            <a:endParaRPr lang="en-US" sz="2000" b="1" i="1" dirty="0"/>
          </a:p>
          <a:p>
            <a:pPr indent="-228600">
              <a:lnSpc>
                <a:spcPct val="90000"/>
              </a:lnSpc>
              <a:spcAft>
                <a:spcPts val="600"/>
              </a:spcAft>
              <a:buFont typeface="Arial" panose="020B0604020202020204" pitchFamily="34" charset="0"/>
              <a:buChar char="•"/>
            </a:pPr>
            <a:r>
              <a:rPr lang="en-US" sz="2000" b="1" i="1" dirty="0"/>
              <a:t>  ''Doar </a:t>
            </a:r>
            <a:r>
              <a:rPr lang="en-US" sz="2000" b="1" i="1" dirty="0" err="1"/>
              <a:t>pentru</a:t>
            </a:r>
            <a:r>
              <a:rPr lang="en-US" sz="2000" b="1" i="1" dirty="0"/>
              <a:t> </a:t>
            </a:r>
            <a:r>
              <a:rPr lang="en-US" sz="2000" b="1" i="1" dirty="0" err="1"/>
              <a:t>că</a:t>
            </a:r>
            <a:r>
              <a:rPr lang="en-US" sz="2000" b="1" i="1" dirty="0"/>
              <a:t> nu </a:t>
            </a:r>
            <a:r>
              <a:rPr lang="en-US" sz="2000" b="1" i="1" dirty="0" err="1"/>
              <a:t>ințelegem</a:t>
            </a:r>
            <a:r>
              <a:rPr lang="en-US" sz="2000" b="1" i="1" dirty="0"/>
              <a:t> un </a:t>
            </a:r>
            <a:r>
              <a:rPr lang="en-US" sz="2000" b="1" i="1" dirty="0" err="1"/>
              <a:t>lucru</a:t>
            </a:r>
            <a:r>
              <a:rPr lang="en-US" sz="2000" b="1" i="1" dirty="0"/>
              <a:t>, nu </a:t>
            </a:r>
            <a:r>
              <a:rPr lang="en-US" sz="2000" b="1" i="1" dirty="0" err="1"/>
              <a:t>inseamnă</a:t>
            </a:r>
            <a:r>
              <a:rPr lang="en-US" sz="2000" b="1" i="1" dirty="0"/>
              <a:t> </a:t>
            </a:r>
            <a:r>
              <a:rPr lang="en-US" sz="2000" b="1" i="1" dirty="0" err="1"/>
              <a:t>că</a:t>
            </a:r>
            <a:r>
              <a:rPr lang="en-US" sz="2000" b="1" i="1" dirty="0"/>
              <a:t> </a:t>
            </a:r>
            <a:r>
              <a:rPr lang="en-US" sz="2000" b="1" i="1" dirty="0" err="1"/>
              <a:t>el</a:t>
            </a:r>
            <a:r>
              <a:rPr lang="en-US" sz="2000" b="1" i="1" dirty="0"/>
              <a:t> nu </a:t>
            </a:r>
            <a:r>
              <a:rPr lang="en-US" sz="2000" b="1" i="1" dirty="0" err="1"/>
              <a:t>există</a:t>
            </a:r>
            <a:r>
              <a:rPr lang="en-US" sz="2000" b="1" i="1" dirty="0"/>
              <a:t>.''</a:t>
            </a:r>
            <a:endParaRPr lang="en-US" sz="2000" b="1" i="1" dirty="0"/>
          </a:p>
          <a:p>
            <a:pPr indent="-228600">
              <a:lnSpc>
                <a:spcPct val="90000"/>
              </a:lnSpc>
              <a:spcAft>
                <a:spcPts val="600"/>
              </a:spcAft>
              <a:buFont typeface="Arial" panose="020B0604020202020204" pitchFamily="34" charset="0"/>
              <a:buChar char="•"/>
            </a:pPr>
            <a:r>
              <a:rPr lang="en-US" sz="2000" b="1" i="1" dirty="0"/>
              <a:t> ''</a:t>
            </a:r>
            <a:r>
              <a:rPr lang="en-US" sz="2000" b="1" i="1" dirty="0" err="1"/>
              <a:t>Fii</a:t>
            </a:r>
            <a:r>
              <a:rPr lang="en-US" sz="2000" b="1" i="1" dirty="0"/>
              <a:t> o </a:t>
            </a:r>
            <a:r>
              <a:rPr lang="en-US" sz="2000" b="1" i="1" dirty="0" err="1"/>
              <a:t>luptătoare</a:t>
            </a:r>
            <a:r>
              <a:rPr lang="en-US" sz="2000" b="1" i="1" dirty="0"/>
              <a:t>.''</a:t>
            </a:r>
            <a:endParaRPr lang="en-US" sz="2000" b="1" i="1" dirty="0"/>
          </a:p>
          <a:p>
            <a:pPr>
              <a:lnSpc>
                <a:spcPct val="90000"/>
              </a:lnSpc>
              <a:spcAft>
                <a:spcPts val="600"/>
              </a:spcAft>
            </a:pPr>
            <a:endParaRPr lang="en-US" sz="2000" b="1" i="1"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Flowchart: Document 7"/>
          <p:cNvSpPr>
            <a:spLocks noGrp="1" noRot="1" noChangeAspect="1" noMove="1" noResize="1" noEditPoints="1" noAdjustHandles="1" noChangeArrowheads="1" noChangeShapeType="1" noTextEdit="1"/>
          </p:cNvSpPr>
          <p:nvPr/>
        </p:nvSpPr>
        <p:spPr>
          <a:xfrm>
            <a:off x="638175" y="0"/>
            <a:ext cx="3248025" cy="3400426"/>
          </a:xfrm>
          <a:prstGeom prst="flowChartDocument">
            <a:avLst/>
          </a:prstGeom>
          <a:solidFill>
            <a:srgbClr val="756B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u 1"/>
          <p:cNvSpPr>
            <a:spLocks noGrp="1"/>
          </p:cNvSpPr>
          <p:nvPr>
            <p:ph type="title"/>
          </p:nvPr>
        </p:nvSpPr>
        <p:spPr>
          <a:xfrm>
            <a:off x="838200" y="171162"/>
            <a:ext cx="2840182" cy="2371148"/>
          </a:xfrm>
        </p:spPr>
        <p:txBody>
          <a:bodyPr>
            <a:normAutofit/>
          </a:bodyPr>
          <a:lstStyle/>
          <a:p>
            <a:r>
              <a:rPr lang="en-US" sz="4000" dirty="0">
                <a:solidFill>
                  <a:schemeClr val="tx1">
                    <a:lumMod val="95000"/>
                    <a:lumOff val="5000"/>
                  </a:schemeClr>
                </a:solidFill>
                <a:latin typeface="Aptos Display"/>
                <a:cs typeface="Arial" panose="020B0604020202020204"/>
              </a:rPr>
              <a:t>♡</a:t>
            </a:r>
            <a:r>
              <a:rPr lang="en-US" sz="4000" b="1" i="1" u="sng" dirty="0" err="1">
                <a:solidFill>
                  <a:schemeClr val="tx1">
                    <a:lumMod val="95000"/>
                    <a:lumOff val="5000"/>
                  </a:schemeClr>
                </a:solidFill>
                <a:latin typeface="ariel"/>
                <a:cs typeface="Arial" panose="020B0604020202020204"/>
              </a:rPr>
              <a:t>Știați</a:t>
            </a:r>
            <a:r>
              <a:rPr lang="en-US" sz="4000" b="1" i="1" u="sng" dirty="0">
                <a:solidFill>
                  <a:schemeClr val="tx1">
                    <a:lumMod val="95000"/>
                    <a:lumOff val="5000"/>
                  </a:schemeClr>
                </a:solidFill>
                <a:latin typeface="ariel"/>
                <a:cs typeface="Arial" panose="020B0604020202020204"/>
              </a:rPr>
              <a:t> </a:t>
            </a:r>
            <a:r>
              <a:rPr lang="en-US" sz="4000" b="1" i="1" u="sng" dirty="0" err="1">
                <a:solidFill>
                  <a:schemeClr val="tx1">
                    <a:lumMod val="95000"/>
                    <a:lumOff val="5000"/>
                  </a:schemeClr>
                </a:solidFill>
                <a:latin typeface="ariel"/>
                <a:cs typeface="Arial" panose="020B0604020202020204"/>
              </a:rPr>
              <a:t>Că</a:t>
            </a:r>
            <a:r>
              <a:rPr lang="en-US" sz="4000" b="1" i="1" u="sng" dirty="0">
                <a:solidFill>
                  <a:schemeClr val="tx1">
                    <a:lumMod val="95000"/>
                    <a:lumOff val="5000"/>
                  </a:schemeClr>
                </a:solidFill>
                <a:latin typeface="ariel"/>
                <a:cs typeface="Arial" panose="020B0604020202020204"/>
              </a:rPr>
              <a:t>?</a:t>
            </a:r>
            <a:r>
              <a:rPr lang="en-US" sz="4000" dirty="0">
                <a:solidFill>
                  <a:schemeClr val="tx1">
                    <a:lumMod val="95000"/>
                    <a:lumOff val="5000"/>
                  </a:schemeClr>
                </a:solidFill>
                <a:latin typeface="Aptos Display"/>
                <a:cs typeface="Arial" panose="020B0604020202020204"/>
              </a:rPr>
              <a:t>♡</a:t>
            </a:r>
            <a:endParaRPr lang="ro-RO" sz="4000" dirty="0">
              <a:solidFill>
                <a:schemeClr val="tx1">
                  <a:lumMod val="95000"/>
                  <a:lumOff val="5000"/>
                </a:schemeClr>
              </a:solidFill>
            </a:endParaRPr>
          </a:p>
        </p:txBody>
      </p:sp>
      <p:pic>
        <p:nvPicPr>
          <p:cNvPr id="3" name="Imagine 2" descr="O imagine care conține roz, artă&#10;&#10;Conținutul generat de inteligența artificială poate fi incorect."/>
          <p:cNvPicPr>
            <a:picLocks noChangeAspect="1"/>
          </p:cNvPicPr>
          <p:nvPr/>
        </p:nvPicPr>
        <p:blipFill>
          <a:blip r:embed="rId1"/>
          <a:stretch>
            <a:fillRect/>
          </a:stretch>
        </p:blipFill>
        <p:spPr>
          <a:xfrm>
            <a:off x="4207933" y="802744"/>
            <a:ext cx="7347537" cy="5253488"/>
          </a:xfrm>
          <a:prstGeom prst="rect">
            <a:avLst/>
          </a:prstGeom>
        </p:spPr>
      </p:pic>
      <p:sp>
        <p:nvSpPr>
          <p:cNvPr id="5" name="CasetăText 4"/>
          <p:cNvSpPr txBox="1"/>
          <p:nvPr/>
        </p:nvSpPr>
        <p:spPr>
          <a:xfrm>
            <a:off x="4211595" y="937054"/>
            <a:ext cx="6096000" cy="4770537"/>
          </a:xfrm>
          <a:prstGeom prst="rect">
            <a:avLst/>
          </a:prstGeom>
          <a:noFill/>
        </p:spPr>
        <p:txBody>
          <a:bodyPr rot="0" spcFirstLastPara="0" vertOverflow="overflow" horzOverflow="overflow" vert="horz" wrap="square" lIns="91440" tIns="45720" rIns="91440" bIns="45720" numCol="1" spcCol="0" rtlCol="0" fromWordArt="0" anchor="t" anchorCtr="0" forceAA="0" compatLnSpc="1">
            <a:spAutoFit/>
          </a:bodyPr>
          <a:lstStyle/>
          <a:p>
            <a:r>
              <a:rPr lang="ro-RO" sz="2600" b="1" i="1" u="sng" dirty="0">
                <a:solidFill>
                  <a:srgbClr val="0D0D0D"/>
                </a:solidFill>
                <a:latin typeface="Arial" panose="020B0604020202020204"/>
              </a:rPr>
              <a:t>A fost refuzată de 26 de edituri </a:t>
            </a:r>
            <a:r>
              <a:rPr lang="ro-RO" sz="2600" b="1" i="1" u="sng">
                <a:solidFill>
                  <a:srgbClr val="0D0D0D"/>
                </a:solidFill>
                <a:latin typeface="Arial" panose="020B0604020202020204"/>
              </a:rPr>
              <a:t>diferite!</a:t>
            </a:r>
            <a:endParaRPr lang="ro-RO" sz="2600"/>
          </a:p>
          <a:p>
            <a:r>
              <a:rPr lang="ro-RO" sz="2600" b="1" i="1" u="sng">
                <a:solidFill>
                  <a:srgbClr val="0D0D0D"/>
                </a:solidFill>
                <a:latin typeface="Arial" panose="020B0604020202020204"/>
                <a:cs typeface="Arial" panose="020B0604020202020204"/>
              </a:rPr>
              <a:t>Este inspirată de Einstein!</a:t>
            </a:r>
            <a:endParaRPr lang="ro-RO" sz="2600" b="1" i="1" u="sng" dirty="0">
              <a:solidFill>
                <a:srgbClr val="0D0D0D"/>
              </a:solidFill>
              <a:latin typeface="Arial" panose="020B0604020202020204"/>
              <a:cs typeface="Arial" panose="020B0604020202020204"/>
            </a:endParaRPr>
          </a:p>
          <a:p>
            <a:r>
              <a:rPr lang="ro-RO" sz="2600" b="1" i="1" u="sng" dirty="0">
                <a:solidFill>
                  <a:srgbClr val="0D0D0D"/>
                </a:solidFill>
                <a:latin typeface="Arial" panose="020B0604020202020204"/>
                <a:cs typeface="Arial" panose="020B0604020202020204"/>
              </a:rPr>
              <a:t>Are un succes de peste 60 de </a:t>
            </a:r>
            <a:r>
              <a:rPr lang="ro-RO" sz="2600" b="1" i="1" u="sng">
                <a:solidFill>
                  <a:srgbClr val="0D0D0D"/>
                </a:solidFill>
                <a:latin typeface="Arial" panose="020B0604020202020204"/>
                <a:cs typeface="Arial" panose="020B0604020202020204"/>
              </a:rPr>
              <a:t>ani!</a:t>
            </a:r>
            <a:endParaRPr lang="ro-RO" sz="2600" b="1" i="1" u="sng" dirty="0">
              <a:solidFill>
                <a:srgbClr val="0D0D0D"/>
              </a:solidFill>
              <a:latin typeface="Arial" panose="020B0604020202020204"/>
              <a:cs typeface="Arial" panose="020B0604020202020204"/>
            </a:endParaRPr>
          </a:p>
          <a:p>
            <a:r>
              <a:rPr lang="ro-RO" sz="2600" b="1" i="1" u="sng">
                <a:solidFill>
                  <a:srgbClr val="0D0D0D"/>
                </a:solidFill>
                <a:latin typeface="Arial" panose="020B0604020202020204"/>
                <a:cs typeface="Arial" panose="020B0604020202020204"/>
              </a:rPr>
              <a:t>Tesseract este un cuvant real din geometrie, nu e inventat de autoare!</a:t>
            </a:r>
            <a:endParaRPr lang="ro-RO" sz="2600" b="1" i="1" u="sng" dirty="0">
              <a:solidFill>
                <a:srgbClr val="0D0D0D"/>
              </a:solidFill>
              <a:latin typeface="Arial" panose="020B0604020202020204"/>
              <a:cs typeface="Arial" panose="020B0604020202020204"/>
            </a:endParaRPr>
          </a:p>
          <a:p>
            <a:r>
              <a:rPr lang="ro-RO" sz="2600" b="1" i="1" u="sng" dirty="0">
                <a:solidFill>
                  <a:srgbClr val="0D0D0D"/>
                </a:solidFill>
                <a:latin typeface="Arial" panose="020B0604020202020204"/>
                <a:cs typeface="Arial" panose="020B0604020202020204"/>
              </a:rPr>
              <a:t>Este o carte premiată cu Medalia </a:t>
            </a:r>
            <a:r>
              <a:rPr lang="ro-RO" sz="2600" b="1" i="1" u="sng">
                <a:solidFill>
                  <a:srgbClr val="0D0D0D"/>
                </a:solidFill>
                <a:latin typeface="Arial" panose="020B0604020202020204"/>
                <a:cs typeface="Arial" panose="020B0604020202020204"/>
              </a:rPr>
              <a:t>Newberry!</a:t>
            </a:r>
            <a:endParaRPr lang="ro-RO" sz="2600" b="1" i="1" u="sng" dirty="0">
              <a:solidFill>
                <a:srgbClr val="0D0D0D"/>
              </a:solidFill>
              <a:latin typeface="Arial" panose="020B0604020202020204"/>
              <a:cs typeface="Arial" panose="020B0604020202020204"/>
            </a:endParaRPr>
          </a:p>
          <a:p>
            <a:r>
              <a:rPr lang="ro-RO" sz="2600" b="1" i="1" u="sng">
                <a:solidFill>
                  <a:srgbClr val="0D0D0D"/>
                </a:solidFill>
                <a:latin typeface="Arial" panose="020B0604020202020204"/>
                <a:cs typeface="Arial" panose="020B0604020202020204"/>
              </a:rPr>
              <a:t>Numele doamnelor sunt de fapt intrebări! (''Ce-i asta?'';''Cine?'' ;''Care?'').</a:t>
            </a:r>
            <a:endParaRPr lang="ro-RO" sz="2600" b="1" i="1" u="sng">
              <a:solidFill>
                <a:srgbClr val="0D0D0D"/>
              </a:solidFill>
              <a:latin typeface="Arial" panose="020B0604020202020204"/>
              <a:cs typeface="Arial" panose="020B0604020202020204"/>
            </a:endParaRPr>
          </a:p>
          <a:p>
            <a:pPr algn="ctr"/>
            <a:endParaRPr lang="ro-RO"/>
          </a:p>
        </p:txBody>
      </p:sp>
      <p:sp>
        <p:nvSpPr>
          <p:cNvPr id="6" name="CasetăText 5"/>
          <p:cNvSpPr txBox="1"/>
          <p:nvPr/>
        </p:nvSpPr>
        <p:spPr>
          <a:xfrm rot="21360000">
            <a:off x="4510482" y="209627"/>
            <a:ext cx="4221894" cy="677108"/>
          </a:xfrm>
          <a:prstGeom prst="rect">
            <a:avLst/>
          </a:prstGeom>
          <a:noFill/>
        </p:spPr>
        <p:txBody>
          <a:bodyPr rot="0" spcFirstLastPara="0" vertOverflow="overflow" horzOverflow="overflow" vert="horz" wrap="square" lIns="91440" tIns="45720" rIns="91440" bIns="45720" numCol="1" spcCol="0" rtlCol="0" fromWordArt="0" anchor="t" anchorCtr="0" forceAA="0" compatLnSpc="1">
            <a:spAutoFit/>
          </a:bodyPr>
          <a:lstStyle/>
          <a:p>
            <a:r>
              <a:rPr lang="ro-RO" sz="2000" b="1" i="1" u="sng">
                <a:solidFill>
                  <a:schemeClr val="tx1">
                    <a:lumMod val="76000"/>
                    <a:lumOff val="24000"/>
                  </a:schemeClr>
                </a:solidFill>
                <a:latin typeface="Arial" panose="020B0604020202020204"/>
              </a:rPr>
              <a:t>Wow! Ce Interesant!</a:t>
            </a:r>
            <a:endParaRPr lang="ro-RO" sz="2000">
              <a:solidFill>
                <a:schemeClr val="tx1">
                  <a:lumMod val="76000"/>
                  <a:lumOff val="24000"/>
                </a:schemeClr>
              </a:solidFill>
            </a:endParaRPr>
          </a:p>
          <a:p>
            <a:pPr algn="ctr"/>
            <a:endParaRPr lang="ro-RO"/>
          </a:p>
        </p:txBody>
      </p:sp>
      <p:sp>
        <p:nvSpPr>
          <p:cNvPr id="7" name="CasetăText 6"/>
          <p:cNvSpPr txBox="1"/>
          <p:nvPr/>
        </p:nvSpPr>
        <p:spPr>
          <a:xfrm rot="540000">
            <a:off x="9831362" y="5365272"/>
            <a:ext cx="1493109" cy="677108"/>
          </a:xfrm>
          <a:prstGeom prst="rect">
            <a:avLst/>
          </a:prstGeom>
          <a:noFill/>
        </p:spPr>
        <p:txBody>
          <a:bodyPr rot="0" spcFirstLastPara="0" vertOverflow="overflow" horzOverflow="overflow" vert="horz" wrap="square" lIns="91440" tIns="45720" rIns="91440" bIns="45720" numCol="1" spcCol="0" rtlCol="0" fromWordArt="0" anchor="t" anchorCtr="0" forceAA="0" compatLnSpc="1">
            <a:spAutoFit/>
          </a:bodyPr>
          <a:lstStyle/>
          <a:p>
            <a:r>
              <a:rPr lang="ro-RO" sz="2000" b="1" i="1" u="sng">
                <a:solidFill>
                  <a:schemeClr val="tx1">
                    <a:lumMod val="76000"/>
                    <a:lumOff val="24000"/>
                  </a:schemeClr>
                </a:solidFill>
                <a:latin typeface="Arial" panose="020B0604020202020204"/>
              </a:rPr>
              <a:t>Nu Știam!</a:t>
            </a:r>
            <a:endParaRPr lang="ro-RO" sz="2000">
              <a:solidFill>
                <a:schemeClr val="tx1">
                  <a:lumMod val="76000"/>
                  <a:lumOff val="24000"/>
                </a:schemeClr>
              </a:solidFill>
            </a:endParaRPr>
          </a:p>
          <a:p>
            <a:pPr algn="ctr"/>
            <a:endParaRPr lang="ro-RO"/>
          </a:p>
        </p:txBody>
      </p:sp>
      <p:sp>
        <p:nvSpPr>
          <p:cNvPr id="9" name="CasetăText 8"/>
          <p:cNvSpPr txBox="1"/>
          <p:nvPr/>
        </p:nvSpPr>
        <p:spPr>
          <a:xfrm rot="720000">
            <a:off x="10822459" y="834081"/>
            <a:ext cx="628136" cy="1046440"/>
          </a:xfrm>
          <a:prstGeom prst="rect">
            <a:avLst/>
          </a:prstGeom>
          <a:noFill/>
        </p:spPr>
        <p:txBody>
          <a:bodyPr rot="0" spcFirstLastPara="0" vertOverflow="overflow" horzOverflow="overflow" vert="horz" wrap="square" lIns="91440" tIns="45720" rIns="91440" bIns="45720" numCol="1" spcCol="0" rtlCol="0" fromWordArt="0" anchor="t" anchorCtr="0" forceAA="0" compatLnSpc="1">
            <a:spAutoFit/>
          </a:bodyPr>
          <a:lstStyle/>
          <a:p>
            <a:r>
              <a:rPr lang="en-US" sz="4400" baseline="0">
                <a:solidFill>
                  <a:schemeClr val="tx1">
                    <a:lumMod val="76000"/>
                    <a:lumOff val="24000"/>
                  </a:schemeClr>
                </a:solidFill>
                <a:latin typeface="Aptos Display"/>
              </a:rPr>
              <a:t>♡</a:t>
            </a:r>
            <a:endParaRPr lang="ro-RO">
              <a:solidFill>
                <a:schemeClr val="tx1">
                  <a:lumMod val="76000"/>
                  <a:lumOff val="24000"/>
                </a:schemeClr>
              </a:solidFill>
            </a:endParaRPr>
          </a:p>
          <a:p>
            <a:pPr algn="ctr"/>
            <a:endParaRPr lang="ro-RO"/>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Imagine 2" descr="O imagine care conține roz, artă&#10;&#10;Conținutul generat de inteligența artificială poate fi incorect."/>
          <p:cNvPicPr>
            <a:picLocks noChangeAspect="1"/>
          </p:cNvPicPr>
          <p:nvPr/>
        </p:nvPicPr>
        <p:blipFill>
          <a:blip r:embed="rId1"/>
          <a:srcRect t="15059" b="6269"/>
          <a:stretch>
            <a:fillRect/>
          </a:stretch>
        </p:blipFill>
        <p:spPr>
          <a:xfrm>
            <a:off x="20" y="9"/>
            <a:ext cx="12191980" cy="6857990"/>
          </a:xfrm>
          <a:prstGeom prst="rect">
            <a:avLst/>
          </a:prstGeom>
        </p:spPr>
      </p:pic>
      <p:sp>
        <p:nvSpPr>
          <p:cNvPr id="8" name="Rectangle 7"/>
          <p:cNvSpPr>
            <a:spLocks noGrp="1" noRot="1" noChangeAspect="1" noMove="1" noResize="1" noEditPoints="1" noAdjustHandles="1" noChangeArrowheads="1" noChangeShapeType="1" noTextEdit="1"/>
          </p:cNvSpPr>
          <p:nvPr/>
        </p:nvSpPr>
        <p:spPr>
          <a:xfrm>
            <a:off x="0" y="428852"/>
            <a:ext cx="12192000" cy="736551"/>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u 1"/>
          <p:cNvSpPr>
            <a:spLocks noGrp="1"/>
          </p:cNvSpPr>
          <p:nvPr>
            <p:ph type="title"/>
          </p:nvPr>
        </p:nvSpPr>
        <p:spPr>
          <a:xfrm>
            <a:off x="523875" y="425950"/>
            <a:ext cx="11210925" cy="744836"/>
          </a:xfrm>
        </p:spPr>
        <p:txBody>
          <a:bodyPr>
            <a:normAutofit/>
          </a:bodyPr>
          <a:lstStyle/>
          <a:p>
            <a:pPr algn="ctr"/>
            <a:r>
              <a:rPr lang="en-US">
                <a:solidFill>
                  <a:srgbClr val="000000"/>
                </a:solidFill>
              </a:rPr>
              <a:t>♡</a:t>
            </a:r>
            <a:r>
              <a:rPr lang="ro-RO" sz="3600" b="1" i="1" u="sng">
                <a:solidFill>
                  <a:schemeClr val="tx1">
                    <a:lumMod val="95000"/>
                    <a:lumOff val="5000"/>
                  </a:schemeClr>
                </a:solidFill>
              </a:rPr>
              <a:t>Informații Despre Autoare</a:t>
            </a:r>
            <a:r>
              <a:rPr lang="en-US">
                <a:solidFill>
                  <a:srgbClr val="000000"/>
                </a:solidFill>
              </a:rPr>
              <a:t>♡</a:t>
            </a:r>
            <a:endParaRPr lang="ro-RO">
              <a:solidFill>
                <a:schemeClr val="tx1">
                  <a:lumMod val="95000"/>
                  <a:lumOff val="5000"/>
                </a:schemeClr>
              </a:solidFill>
            </a:endParaRPr>
          </a:p>
        </p:txBody>
      </p:sp>
      <p:cxnSp>
        <p:nvCxnSpPr>
          <p:cNvPr id="10" name="Straight Connector 9"/>
          <p:cNvCxnSpPr>
            <a:cxnSpLocks noGrp="1" noRot="1" noChangeAspect="1" noMove="1" noResize="1" noEditPoints="1" noAdjustHandles="1" noChangeArrowheads="1" noChangeShapeType="1"/>
          </p:cNvCxnSpPr>
          <p:nvPr/>
        </p:nvCxnSpPr>
        <p:spPr>
          <a:xfrm>
            <a:off x="0" y="350693"/>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a:cxnSpLocks noGrp="1" noRot="1" noChangeAspect="1" noMove="1" noResize="1" noEditPoints="1" noAdjustHandles="1" noChangeArrowheads="1" noChangeShapeType="1"/>
          </p:cNvCxnSpPr>
          <p:nvPr/>
        </p:nvCxnSpPr>
        <p:spPr>
          <a:xfrm>
            <a:off x="0" y="1243562"/>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sp>
        <p:nvSpPr>
          <p:cNvPr id="4" name="CasetăText 3"/>
          <p:cNvSpPr txBox="1"/>
          <p:nvPr/>
        </p:nvSpPr>
        <p:spPr>
          <a:xfrm>
            <a:off x="0" y="1315508"/>
            <a:ext cx="4042833" cy="5786199"/>
          </a:xfrm>
          <a:prstGeom prst="rect">
            <a:avLst/>
          </a:prstGeom>
          <a:noFill/>
        </p:spPr>
        <p:txBody>
          <a:bodyPr rot="0" spcFirstLastPara="0" vertOverflow="overflow" horzOverflow="overflow" vert="horz" wrap="square" lIns="91440" tIns="45720" rIns="91440" bIns="45720" numCol="1" spcCol="0" rtlCol="0" fromWordArt="0" anchor="t" anchorCtr="0" forceAA="0" compatLnSpc="1">
            <a:spAutoFit/>
          </a:bodyPr>
          <a:lstStyle/>
          <a:p>
            <a:r>
              <a:rPr lang="en-US" sz="2200" b="1" i="1" dirty="0">
                <a:ea typeface="+mn-lt"/>
                <a:cs typeface="+mn-lt"/>
              </a:rPr>
              <a:t>Madeleine L’Engle </a:t>
            </a:r>
            <a:r>
              <a:rPr lang="en-US" sz="2200" b="1" i="1" dirty="0" err="1">
                <a:ea typeface="+mn-lt"/>
                <a:cs typeface="+mn-lt"/>
              </a:rPr>
              <a:t>este</a:t>
            </a:r>
            <a:r>
              <a:rPr lang="en-US" sz="2200" b="1" i="1" dirty="0">
                <a:ea typeface="+mn-lt"/>
                <a:cs typeface="+mn-lt"/>
              </a:rPr>
              <a:t> </a:t>
            </a:r>
            <a:r>
              <a:rPr lang="en-US" sz="2200" b="1" i="1" dirty="0" err="1">
                <a:ea typeface="+mn-lt"/>
                <a:cs typeface="+mn-lt"/>
              </a:rPr>
              <a:t>autoarea</a:t>
            </a:r>
            <a:r>
              <a:rPr lang="en-US" sz="2200" b="1" i="1" dirty="0">
                <a:ea typeface="+mn-lt"/>
                <a:cs typeface="+mn-lt"/>
              </a:rPr>
              <a:t> </a:t>
            </a:r>
            <a:r>
              <a:rPr lang="en-US" sz="2200" b="1" i="1" dirty="0" err="1">
                <a:ea typeface="+mn-lt"/>
                <a:cs typeface="+mn-lt"/>
              </a:rPr>
              <a:t>cărții</a:t>
            </a:r>
            <a:r>
              <a:rPr lang="en-US" sz="2200" b="1" i="1" dirty="0">
                <a:ea typeface="+mn-lt"/>
                <a:cs typeface="+mn-lt"/>
              </a:rPr>
              <a:t> „O </a:t>
            </a:r>
            <a:r>
              <a:rPr lang="en-US" sz="2200" b="1" i="1" dirty="0" err="1">
                <a:ea typeface="+mn-lt"/>
                <a:cs typeface="+mn-lt"/>
              </a:rPr>
              <a:t>buclă</a:t>
            </a:r>
            <a:r>
              <a:rPr lang="en-US" sz="2200" b="1" i="1" dirty="0">
                <a:ea typeface="+mn-lt"/>
                <a:cs typeface="+mn-lt"/>
              </a:rPr>
              <a:t> </a:t>
            </a:r>
            <a:r>
              <a:rPr lang="en-US" sz="2200" b="1" i="1" dirty="0" err="1">
                <a:ea typeface="+mn-lt"/>
                <a:cs typeface="+mn-lt"/>
              </a:rPr>
              <a:t>în</a:t>
            </a:r>
            <a:r>
              <a:rPr lang="en-US" sz="2200" b="1" i="1" dirty="0">
                <a:ea typeface="+mn-lt"/>
                <a:cs typeface="+mn-lt"/>
              </a:rPr>
              <a:t> </a:t>
            </a:r>
            <a:r>
              <a:rPr lang="en-US" sz="2200" b="1" i="1" dirty="0" err="1">
                <a:ea typeface="+mn-lt"/>
                <a:cs typeface="+mn-lt"/>
              </a:rPr>
              <a:t>timp</a:t>
            </a:r>
            <a:r>
              <a:rPr lang="en-US" sz="2200" b="1" i="1" dirty="0">
                <a:ea typeface="+mn-lt"/>
                <a:cs typeface="+mn-lt"/>
              </a:rPr>
              <a:t>”. </a:t>
            </a:r>
            <a:r>
              <a:rPr lang="en-US" sz="2200" b="1" i="1" dirty="0" err="1">
                <a:ea typeface="+mn-lt"/>
                <a:cs typeface="+mn-lt"/>
              </a:rPr>
              <a:t>Ea</a:t>
            </a:r>
            <a:r>
              <a:rPr lang="en-US" sz="2200" b="1" i="1" dirty="0">
                <a:ea typeface="+mn-lt"/>
                <a:cs typeface="+mn-lt"/>
              </a:rPr>
              <a:t> a </a:t>
            </a:r>
            <a:r>
              <a:rPr lang="en-US" sz="2200" b="1" i="1" dirty="0" err="1">
                <a:ea typeface="+mn-lt"/>
                <a:cs typeface="+mn-lt"/>
              </a:rPr>
              <a:t>fost</a:t>
            </a:r>
            <a:r>
              <a:rPr lang="en-US" sz="2200" b="1" i="1" dirty="0">
                <a:ea typeface="+mn-lt"/>
                <a:cs typeface="+mn-lt"/>
              </a:rPr>
              <a:t> o </a:t>
            </a:r>
            <a:r>
              <a:rPr lang="en-US" sz="2200" b="1" i="1" dirty="0" err="1">
                <a:ea typeface="+mn-lt"/>
                <a:cs typeface="+mn-lt"/>
              </a:rPr>
              <a:t>scriitoare</a:t>
            </a:r>
            <a:r>
              <a:rPr lang="en-US" sz="2200" b="1" i="1" dirty="0">
                <a:ea typeface="+mn-lt"/>
                <a:cs typeface="+mn-lt"/>
              </a:rPr>
              <a:t> </a:t>
            </a:r>
            <a:r>
              <a:rPr lang="en-US" sz="2200" b="1" i="1" dirty="0" err="1">
                <a:ea typeface="+mn-lt"/>
                <a:cs typeface="+mn-lt"/>
              </a:rPr>
              <a:t>americană</a:t>
            </a:r>
            <a:r>
              <a:rPr lang="en-US" sz="2200" b="1" i="1" dirty="0">
                <a:ea typeface="+mn-lt"/>
                <a:cs typeface="+mn-lt"/>
              </a:rPr>
              <a:t>, </a:t>
            </a:r>
            <a:r>
              <a:rPr lang="en-US" sz="2200" b="1" i="1" dirty="0" err="1">
                <a:ea typeface="+mn-lt"/>
                <a:cs typeface="+mn-lt"/>
              </a:rPr>
              <a:t>născută</a:t>
            </a:r>
            <a:r>
              <a:rPr lang="en-US" sz="2200" b="1" i="1" dirty="0">
                <a:ea typeface="+mn-lt"/>
                <a:cs typeface="+mn-lt"/>
              </a:rPr>
              <a:t> </a:t>
            </a:r>
            <a:r>
              <a:rPr lang="en-US" sz="2200" b="1" i="1" dirty="0" err="1">
                <a:ea typeface="+mn-lt"/>
                <a:cs typeface="+mn-lt"/>
              </a:rPr>
              <a:t>în</a:t>
            </a:r>
            <a:r>
              <a:rPr lang="en-US" sz="2200" b="1" i="1" dirty="0">
                <a:ea typeface="+mn-lt"/>
                <a:cs typeface="+mn-lt"/>
              </a:rPr>
              <a:t> </a:t>
            </a:r>
            <a:r>
              <a:rPr lang="en-US" sz="2200" b="1" i="1" dirty="0" err="1">
                <a:ea typeface="+mn-lt"/>
                <a:cs typeface="+mn-lt"/>
              </a:rPr>
              <a:t>anul</a:t>
            </a:r>
            <a:r>
              <a:rPr lang="en-US" sz="2200" b="1" i="1" dirty="0">
                <a:ea typeface="+mn-lt"/>
                <a:cs typeface="+mn-lt"/>
              </a:rPr>
              <a:t> 1918 </a:t>
            </a:r>
            <a:r>
              <a:rPr lang="en-US" sz="2200" b="1" i="1" dirty="0" err="1">
                <a:ea typeface="+mn-lt"/>
                <a:cs typeface="+mn-lt"/>
              </a:rPr>
              <a:t>și</a:t>
            </a:r>
            <a:r>
              <a:rPr lang="en-US" sz="2200" b="1" i="1" dirty="0">
                <a:ea typeface="+mn-lt"/>
                <a:cs typeface="+mn-lt"/>
              </a:rPr>
              <a:t> a </a:t>
            </a:r>
            <a:r>
              <a:rPr lang="en-US" sz="2200" b="1" i="1" dirty="0" err="1">
                <a:ea typeface="+mn-lt"/>
                <a:cs typeface="+mn-lt"/>
              </a:rPr>
              <a:t>trăit</a:t>
            </a:r>
            <a:r>
              <a:rPr lang="en-US" sz="2200" b="1" i="1" dirty="0">
                <a:ea typeface="+mn-lt"/>
                <a:cs typeface="+mn-lt"/>
              </a:rPr>
              <a:t> </a:t>
            </a:r>
            <a:r>
              <a:rPr lang="en-US" sz="2200" b="1" i="1" dirty="0" err="1">
                <a:ea typeface="+mn-lt"/>
                <a:cs typeface="+mn-lt"/>
              </a:rPr>
              <a:t>până</a:t>
            </a:r>
            <a:r>
              <a:rPr lang="en-US" sz="2200" b="1" i="1" dirty="0">
                <a:ea typeface="+mn-lt"/>
                <a:cs typeface="+mn-lt"/>
              </a:rPr>
              <a:t> </a:t>
            </a:r>
            <a:r>
              <a:rPr lang="en-US" sz="2200" b="1" i="1" dirty="0" err="1">
                <a:ea typeface="+mn-lt"/>
                <a:cs typeface="+mn-lt"/>
              </a:rPr>
              <a:t>în</a:t>
            </a:r>
            <a:r>
              <a:rPr lang="en-US" sz="2200" b="1" i="1" dirty="0">
                <a:ea typeface="+mn-lt"/>
                <a:cs typeface="+mn-lt"/>
              </a:rPr>
              <a:t> 2007. </a:t>
            </a:r>
            <a:r>
              <a:rPr lang="en-US" sz="2200" b="1" i="1" dirty="0" err="1">
                <a:ea typeface="+mn-lt"/>
                <a:cs typeface="+mn-lt"/>
              </a:rPr>
              <a:t>Îi</a:t>
            </a:r>
            <a:r>
              <a:rPr lang="en-US" sz="2200" b="1" i="1" dirty="0">
                <a:ea typeface="+mn-lt"/>
                <a:cs typeface="+mn-lt"/>
              </a:rPr>
              <a:t> </a:t>
            </a:r>
            <a:r>
              <a:rPr lang="en-US" sz="2200" b="1" i="1" dirty="0" err="1">
                <a:ea typeface="+mn-lt"/>
                <a:cs typeface="+mn-lt"/>
              </a:rPr>
              <a:t>plăcea</a:t>
            </a:r>
            <a:r>
              <a:rPr lang="en-US" sz="2200" b="1" i="1" dirty="0">
                <a:ea typeface="+mn-lt"/>
                <a:cs typeface="+mn-lt"/>
              </a:rPr>
              <a:t> </a:t>
            </a:r>
            <a:r>
              <a:rPr lang="en-US" sz="2200" b="1" i="1" dirty="0" err="1">
                <a:ea typeface="+mn-lt"/>
                <a:cs typeface="+mn-lt"/>
              </a:rPr>
              <a:t>foarte</a:t>
            </a:r>
            <a:r>
              <a:rPr lang="en-US" sz="2200" b="1" i="1" dirty="0">
                <a:ea typeface="+mn-lt"/>
                <a:cs typeface="+mn-lt"/>
              </a:rPr>
              <a:t> </a:t>
            </a:r>
            <a:r>
              <a:rPr lang="en-US" sz="2200" b="1" i="1" dirty="0" err="1">
                <a:ea typeface="+mn-lt"/>
                <a:cs typeface="+mn-lt"/>
              </a:rPr>
              <a:t>mult</a:t>
            </a:r>
            <a:r>
              <a:rPr lang="en-US" sz="2200" b="1" i="1" dirty="0">
                <a:ea typeface="+mn-lt"/>
                <a:cs typeface="+mn-lt"/>
              </a:rPr>
              <a:t> </a:t>
            </a:r>
            <a:r>
              <a:rPr lang="en-US" sz="2200" b="1" i="1" dirty="0" err="1">
                <a:ea typeface="+mn-lt"/>
                <a:cs typeface="+mn-lt"/>
              </a:rPr>
              <a:t>să</a:t>
            </a:r>
            <a:r>
              <a:rPr lang="en-US" sz="2200" b="1" i="1" dirty="0">
                <a:ea typeface="+mn-lt"/>
                <a:cs typeface="+mn-lt"/>
              </a:rPr>
              <a:t> </a:t>
            </a:r>
            <a:r>
              <a:rPr lang="en-US" sz="2200" b="1" i="1" dirty="0" err="1">
                <a:ea typeface="+mn-lt"/>
                <a:cs typeface="+mn-lt"/>
              </a:rPr>
              <a:t>citească</a:t>
            </a:r>
            <a:r>
              <a:rPr lang="en-US" sz="2200" b="1" i="1" dirty="0">
                <a:ea typeface="+mn-lt"/>
                <a:cs typeface="+mn-lt"/>
              </a:rPr>
              <a:t> </a:t>
            </a:r>
            <a:r>
              <a:rPr lang="en-US" sz="2200" b="1" i="1" dirty="0" err="1">
                <a:ea typeface="+mn-lt"/>
                <a:cs typeface="+mn-lt"/>
              </a:rPr>
              <a:t>și</a:t>
            </a:r>
            <a:r>
              <a:rPr lang="en-US" sz="2200" b="1" i="1" dirty="0">
                <a:ea typeface="+mn-lt"/>
                <a:cs typeface="+mn-lt"/>
              </a:rPr>
              <a:t> </a:t>
            </a:r>
            <a:r>
              <a:rPr lang="en-US" sz="2200" b="1" i="1" dirty="0" err="1">
                <a:ea typeface="+mn-lt"/>
                <a:cs typeface="+mn-lt"/>
              </a:rPr>
              <a:t>să</a:t>
            </a:r>
            <a:r>
              <a:rPr lang="en-US" sz="2200" b="1" i="1" dirty="0">
                <a:ea typeface="+mn-lt"/>
                <a:cs typeface="+mn-lt"/>
              </a:rPr>
              <a:t> </a:t>
            </a:r>
            <a:r>
              <a:rPr lang="en-US" sz="2200" b="1" i="1" dirty="0" err="1">
                <a:ea typeface="+mn-lt"/>
                <a:cs typeface="+mn-lt"/>
              </a:rPr>
              <a:t>scrie</a:t>
            </a:r>
            <a:r>
              <a:rPr lang="en-US" sz="2200" b="1" i="1" dirty="0">
                <a:ea typeface="+mn-lt"/>
                <a:cs typeface="+mn-lt"/>
              </a:rPr>
              <a:t> </a:t>
            </a:r>
            <a:r>
              <a:rPr lang="en-US" sz="2200" b="1" i="1" dirty="0" err="1">
                <a:ea typeface="+mn-lt"/>
                <a:cs typeface="+mn-lt"/>
              </a:rPr>
              <a:t>încă</a:t>
            </a:r>
            <a:r>
              <a:rPr lang="en-US" sz="2200" b="1" i="1" dirty="0">
                <a:ea typeface="+mn-lt"/>
                <a:cs typeface="+mn-lt"/>
              </a:rPr>
              <a:t> din </a:t>
            </a:r>
            <a:r>
              <a:rPr lang="en-US" sz="2200" b="1" i="1" dirty="0" err="1">
                <a:ea typeface="+mn-lt"/>
                <a:cs typeface="+mn-lt"/>
              </a:rPr>
              <a:t>copilărie</a:t>
            </a:r>
            <a:r>
              <a:rPr lang="en-US" sz="2200" b="1" i="1" dirty="0">
                <a:ea typeface="+mn-lt"/>
                <a:cs typeface="+mn-lt"/>
              </a:rPr>
              <a:t>, </a:t>
            </a:r>
            <a:r>
              <a:rPr lang="en-US" sz="2200" b="1" i="1" dirty="0" err="1">
                <a:ea typeface="+mn-lt"/>
                <a:cs typeface="+mn-lt"/>
              </a:rPr>
              <a:t>iar</a:t>
            </a:r>
            <a:r>
              <a:rPr lang="en-US" sz="2200" b="1" i="1" dirty="0">
                <a:ea typeface="+mn-lt"/>
                <a:cs typeface="+mn-lt"/>
              </a:rPr>
              <a:t> de-a </a:t>
            </a:r>
            <a:r>
              <a:rPr lang="en-US" sz="2200" b="1" i="1" dirty="0" err="1">
                <a:ea typeface="+mn-lt"/>
                <a:cs typeface="+mn-lt"/>
              </a:rPr>
              <a:t>lungul</a:t>
            </a:r>
            <a:r>
              <a:rPr lang="en-US" sz="2200" b="1" i="1" dirty="0">
                <a:ea typeface="+mn-lt"/>
                <a:cs typeface="+mn-lt"/>
              </a:rPr>
              <a:t> </a:t>
            </a:r>
            <a:r>
              <a:rPr lang="en-US" sz="2200" b="1" i="1" dirty="0" err="1">
                <a:ea typeface="+mn-lt"/>
                <a:cs typeface="+mn-lt"/>
              </a:rPr>
              <a:t>vieții</a:t>
            </a:r>
            <a:r>
              <a:rPr lang="en-US" sz="2200" b="1" i="1" dirty="0">
                <a:ea typeface="+mn-lt"/>
                <a:cs typeface="+mn-lt"/>
              </a:rPr>
              <a:t> a </a:t>
            </a:r>
            <a:r>
              <a:rPr lang="en-US" sz="2200" b="1" i="1" dirty="0" err="1">
                <a:ea typeface="+mn-lt"/>
                <a:cs typeface="+mn-lt"/>
              </a:rPr>
              <a:t>creat</a:t>
            </a:r>
            <a:r>
              <a:rPr lang="en-US" sz="2200" b="1" i="1" dirty="0">
                <a:ea typeface="+mn-lt"/>
                <a:cs typeface="+mn-lt"/>
              </a:rPr>
              <a:t> </a:t>
            </a:r>
            <a:r>
              <a:rPr lang="en-US" sz="2200" b="1" i="1" dirty="0" err="1">
                <a:ea typeface="+mn-lt"/>
                <a:cs typeface="+mn-lt"/>
              </a:rPr>
              <a:t>multe</a:t>
            </a:r>
            <a:r>
              <a:rPr lang="en-US" sz="2200" b="1" i="1" dirty="0">
                <a:ea typeface="+mn-lt"/>
                <a:cs typeface="+mn-lt"/>
              </a:rPr>
              <a:t> </a:t>
            </a:r>
            <a:r>
              <a:rPr lang="en-US" sz="2200" b="1" i="1" dirty="0" err="1">
                <a:ea typeface="+mn-lt"/>
                <a:cs typeface="+mn-lt"/>
              </a:rPr>
              <a:t>povești</a:t>
            </a:r>
            <a:r>
              <a:rPr lang="en-US" sz="2200" b="1" i="1" dirty="0">
                <a:ea typeface="+mn-lt"/>
                <a:cs typeface="+mn-lt"/>
              </a:rPr>
              <a:t> </a:t>
            </a:r>
            <a:r>
              <a:rPr lang="en-US" sz="2200" b="1" i="1" dirty="0" err="1">
                <a:ea typeface="+mn-lt"/>
                <a:cs typeface="+mn-lt"/>
              </a:rPr>
              <a:t>pline</a:t>
            </a:r>
            <a:r>
              <a:rPr lang="en-US" sz="2200" b="1" i="1" dirty="0">
                <a:ea typeface="+mn-lt"/>
                <a:cs typeface="+mn-lt"/>
              </a:rPr>
              <a:t> de </a:t>
            </a:r>
            <a:r>
              <a:rPr lang="en-US" sz="2200" b="1" i="1" dirty="0" err="1">
                <a:ea typeface="+mn-lt"/>
                <a:cs typeface="+mn-lt"/>
              </a:rPr>
              <a:t>imaginație</a:t>
            </a:r>
            <a:r>
              <a:rPr lang="en-US" sz="2200" b="1" i="1" dirty="0">
                <a:ea typeface="+mn-lt"/>
                <a:cs typeface="+mn-lt"/>
              </a:rPr>
              <a:t>. Cea </a:t>
            </a:r>
            <a:r>
              <a:rPr lang="en-US" sz="2200" b="1" i="1" dirty="0" err="1">
                <a:ea typeface="+mn-lt"/>
                <a:cs typeface="+mn-lt"/>
              </a:rPr>
              <a:t>mai</a:t>
            </a:r>
            <a:r>
              <a:rPr lang="en-US" sz="2200" b="1" i="1" dirty="0">
                <a:ea typeface="+mn-lt"/>
                <a:cs typeface="+mn-lt"/>
              </a:rPr>
              <a:t> </a:t>
            </a:r>
            <a:r>
              <a:rPr lang="en-US" sz="2200" b="1" i="1" dirty="0" err="1">
                <a:ea typeface="+mn-lt"/>
                <a:cs typeface="+mn-lt"/>
              </a:rPr>
              <a:t>cunoscută</a:t>
            </a:r>
            <a:r>
              <a:rPr lang="en-US" sz="2200" b="1" i="1" dirty="0">
                <a:ea typeface="+mn-lt"/>
                <a:cs typeface="+mn-lt"/>
              </a:rPr>
              <a:t> carte </a:t>
            </a:r>
            <a:r>
              <a:rPr lang="en-US" sz="2200" b="1" i="1" dirty="0" err="1">
                <a:ea typeface="+mn-lt"/>
                <a:cs typeface="+mn-lt"/>
              </a:rPr>
              <a:t>a</a:t>
            </a:r>
            <a:r>
              <a:rPr lang="en-US" sz="2200" b="1" i="1" dirty="0">
                <a:ea typeface="+mn-lt"/>
                <a:cs typeface="+mn-lt"/>
              </a:rPr>
              <a:t> </a:t>
            </a:r>
            <a:r>
              <a:rPr lang="en-US" sz="2200" b="1" i="1" dirty="0" err="1">
                <a:ea typeface="+mn-lt"/>
                <a:cs typeface="+mn-lt"/>
              </a:rPr>
              <a:t>ei</a:t>
            </a:r>
            <a:r>
              <a:rPr lang="en-US" sz="2200" b="1" i="1" dirty="0">
                <a:ea typeface="+mn-lt"/>
                <a:cs typeface="+mn-lt"/>
              </a:rPr>
              <a:t> </a:t>
            </a:r>
            <a:r>
              <a:rPr lang="en-US" sz="2200" b="1" i="1" dirty="0" err="1">
                <a:ea typeface="+mn-lt"/>
                <a:cs typeface="+mn-lt"/>
              </a:rPr>
              <a:t>este</a:t>
            </a:r>
            <a:r>
              <a:rPr lang="en-US" sz="2200" b="1" i="1" dirty="0">
                <a:ea typeface="+mn-lt"/>
                <a:cs typeface="+mn-lt"/>
              </a:rPr>
              <a:t> „O </a:t>
            </a:r>
            <a:r>
              <a:rPr lang="en-US" sz="2200" b="1" i="1" dirty="0" err="1">
                <a:ea typeface="+mn-lt"/>
                <a:cs typeface="+mn-lt"/>
              </a:rPr>
              <a:t>buclă</a:t>
            </a:r>
            <a:r>
              <a:rPr lang="en-US" sz="2200" b="1" i="1" dirty="0">
                <a:ea typeface="+mn-lt"/>
                <a:cs typeface="+mn-lt"/>
              </a:rPr>
              <a:t> </a:t>
            </a:r>
            <a:r>
              <a:rPr lang="en-US" sz="2200" b="1" i="1" dirty="0" err="1">
                <a:ea typeface="+mn-lt"/>
                <a:cs typeface="+mn-lt"/>
              </a:rPr>
              <a:t>în</a:t>
            </a:r>
            <a:r>
              <a:rPr lang="en-US" sz="2200" b="1" i="1" dirty="0">
                <a:ea typeface="+mn-lt"/>
                <a:cs typeface="+mn-lt"/>
              </a:rPr>
              <a:t> </a:t>
            </a:r>
            <a:r>
              <a:rPr lang="en-US" sz="2200" b="1" i="1" dirty="0" err="1">
                <a:ea typeface="+mn-lt"/>
                <a:cs typeface="+mn-lt"/>
              </a:rPr>
              <a:t>timp</a:t>
            </a:r>
            <a:r>
              <a:rPr lang="en-US" sz="2200" b="1" i="1" dirty="0">
                <a:ea typeface="+mn-lt"/>
                <a:cs typeface="+mn-lt"/>
              </a:rPr>
              <a:t>”, </a:t>
            </a:r>
            <a:r>
              <a:rPr lang="en-US" sz="2200" b="1" i="1" dirty="0" err="1">
                <a:ea typeface="+mn-lt"/>
                <a:cs typeface="+mn-lt"/>
              </a:rPr>
              <a:t>pentru</a:t>
            </a:r>
            <a:r>
              <a:rPr lang="en-US" sz="2200" b="1" i="1" dirty="0">
                <a:ea typeface="+mn-lt"/>
                <a:cs typeface="+mn-lt"/>
              </a:rPr>
              <a:t> care a </a:t>
            </a:r>
            <a:r>
              <a:rPr lang="en-US" sz="2200" b="1" i="1" dirty="0" err="1">
                <a:ea typeface="+mn-lt"/>
                <a:cs typeface="+mn-lt"/>
              </a:rPr>
              <a:t>primit</a:t>
            </a:r>
            <a:r>
              <a:rPr lang="en-US" sz="2200" b="1" i="1" dirty="0">
                <a:ea typeface="+mn-lt"/>
                <a:cs typeface="+mn-lt"/>
              </a:rPr>
              <a:t> un </a:t>
            </a:r>
            <a:r>
              <a:rPr lang="en-US" sz="2200" b="1" i="1" dirty="0" err="1">
                <a:ea typeface="+mn-lt"/>
                <a:cs typeface="+mn-lt"/>
              </a:rPr>
              <a:t>premiu</a:t>
            </a:r>
            <a:r>
              <a:rPr lang="en-US" sz="2200" b="1" i="1" dirty="0">
                <a:ea typeface="+mn-lt"/>
                <a:cs typeface="+mn-lt"/>
              </a:rPr>
              <a:t> important </a:t>
            </a:r>
            <a:r>
              <a:rPr lang="en-US" sz="2200" b="1" i="1" dirty="0" err="1">
                <a:ea typeface="+mn-lt"/>
                <a:cs typeface="+mn-lt"/>
              </a:rPr>
              <a:t>numit</a:t>
            </a:r>
            <a:r>
              <a:rPr lang="en-US" sz="2200" b="1" i="1" dirty="0">
                <a:ea typeface="+mn-lt"/>
                <a:cs typeface="+mn-lt"/>
              </a:rPr>
              <a:t> Newbery Medal, </a:t>
            </a:r>
            <a:r>
              <a:rPr lang="en-US" sz="2200" b="1" i="1" dirty="0" err="1">
                <a:ea typeface="+mn-lt"/>
                <a:cs typeface="+mn-lt"/>
              </a:rPr>
              <a:t>acordat</a:t>
            </a:r>
            <a:r>
              <a:rPr lang="en-US" sz="2200" b="1" i="1" dirty="0">
                <a:ea typeface="+mn-lt"/>
                <a:cs typeface="+mn-lt"/>
              </a:rPr>
              <a:t> </a:t>
            </a:r>
            <a:r>
              <a:rPr lang="en-US" sz="2200" b="1" i="1" dirty="0" err="1">
                <a:ea typeface="+mn-lt"/>
                <a:cs typeface="+mn-lt"/>
              </a:rPr>
              <a:t>celor</a:t>
            </a:r>
            <a:r>
              <a:rPr lang="en-US" sz="2200" b="1" i="1" dirty="0">
                <a:ea typeface="+mn-lt"/>
                <a:cs typeface="+mn-lt"/>
              </a:rPr>
              <a:t> </a:t>
            </a:r>
            <a:r>
              <a:rPr lang="en-US" sz="2200" b="1" i="1" dirty="0" err="1">
                <a:ea typeface="+mn-lt"/>
                <a:cs typeface="+mn-lt"/>
              </a:rPr>
              <a:t>mai</a:t>
            </a:r>
            <a:r>
              <a:rPr lang="en-US" sz="2200" b="1" i="1" dirty="0">
                <a:ea typeface="+mn-lt"/>
                <a:cs typeface="+mn-lt"/>
              </a:rPr>
              <a:t> </a:t>
            </a:r>
            <a:r>
              <a:rPr lang="en-US" sz="2200" b="1" i="1" dirty="0" err="1">
                <a:ea typeface="+mn-lt"/>
                <a:cs typeface="+mn-lt"/>
              </a:rPr>
              <a:t>bune</a:t>
            </a:r>
            <a:r>
              <a:rPr lang="en-US" sz="2200" b="1" i="1" dirty="0">
                <a:ea typeface="+mn-lt"/>
                <a:cs typeface="+mn-lt"/>
              </a:rPr>
              <a:t> </a:t>
            </a:r>
            <a:r>
              <a:rPr lang="en-US" sz="2200" b="1" i="1" dirty="0" err="1">
                <a:ea typeface="+mn-lt"/>
                <a:cs typeface="+mn-lt"/>
              </a:rPr>
              <a:t>cărți</a:t>
            </a:r>
            <a:r>
              <a:rPr lang="en-US" sz="2200" b="1" i="1" dirty="0">
                <a:ea typeface="+mn-lt"/>
                <a:cs typeface="+mn-lt"/>
              </a:rPr>
              <a:t> </a:t>
            </a:r>
            <a:r>
              <a:rPr lang="en-US" sz="2200" b="1" i="1" dirty="0" err="1">
                <a:ea typeface="+mn-lt"/>
                <a:cs typeface="+mn-lt"/>
              </a:rPr>
              <a:t>pentru</a:t>
            </a:r>
            <a:r>
              <a:rPr lang="en-US" sz="2200" b="1" i="1" dirty="0">
                <a:ea typeface="+mn-lt"/>
                <a:cs typeface="+mn-lt"/>
              </a:rPr>
              <a:t> </a:t>
            </a:r>
            <a:r>
              <a:rPr lang="en-US" sz="2200" b="1" i="1" dirty="0" err="1">
                <a:ea typeface="+mn-lt"/>
                <a:cs typeface="+mn-lt"/>
              </a:rPr>
              <a:t>copii</a:t>
            </a:r>
            <a:r>
              <a:rPr lang="en-US" sz="2200" b="1" i="1" dirty="0">
                <a:ea typeface="+mn-lt"/>
                <a:cs typeface="+mn-lt"/>
              </a:rPr>
              <a:t>.</a:t>
            </a:r>
            <a:endParaRPr lang="ro-RO" sz="2200" dirty="0"/>
          </a:p>
          <a:p>
            <a:pPr algn="ctr"/>
            <a:endParaRPr lang="ro-RO"/>
          </a:p>
        </p:txBody>
      </p:sp>
      <p:sp>
        <p:nvSpPr>
          <p:cNvPr id="5" name="CasetăText 4"/>
          <p:cNvSpPr txBox="1"/>
          <p:nvPr/>
        </p:nvSpPr>
        <p:spPr>
          <a:xfrm>
            <a:off x="4138295" y="1243330"/>
            <a:ext cx="4506595" cy="5107940"/>
          </a:xfrm>
          <a:prstGeom prst="rect">
            <a:avLst/>
          </a:prstGeom>
          <a:noFill/>
        </p:spPr>
        <p:txBody>
          <a:bodyPr rot="0" spcFirstLastPara="0" vertOverflow="overflow" horzOverflow="overflow" vert="horz" wrap="square" lIns="91440" tIns="45720" rIns="91440" bIns="45720" numCol="1" spcCol="0" rtlCol="0" fromWordArt="0" anchor="t" anchorCtr="0" forceAA="0" compatLnSpc="1">
            <a:spAutoFit/>
          </a:bodyPr>
          <a:lstStyle/>
          <a:p>
            <a:r>
              <a:rPr lang="en-US" sz="2200" b="1" i="1" dirty="0"/>
              <a:t>Madeleine L’Engle </a:t>
            </a:r>
            <a:r>
              <a:rPr lang="en-US" sz="2200" b="1" i="1" dirty="0" err="1"/>
              <a:t>scria</a:t>
            </a:r>
            <a:r>
              <a:rPr lang="en-US" sz="2200" b="1" i="1" dirty="0"/>
              <a:t> </a:t>
            </a:r>
            <a:r>
              <a:rPr lang="en-US" sz="2200" b="1" i="1" dirty="0" err="1"/>
              <a:t>adesea</a:t>
            </a:r>
            <a:r>
              <a:rPr lang="en-US" sz="2200" b="1" i="1" dirty="0"/>
              <a:t> </a:t>
            </a:r>
            <a:r>
              <a:rPr lang="en-US" sz="2200" b="1" i="1" dirty="0" err="1"/>
              <a:t>povești</a:t>
            </a:r>
            <a:r>
              <a:rPr lang="en-US" sz="2200" b="1" i="1" dirty="0"/>
              <a:t> </a:t>
            </a:r>
            <a:r>
              <a:rPr lang="en-US" sz="2200" b="1" i="1" dirty="0" err="1"/>
              <a:t>în</a:t>
            </a:r>
            <a:r>
              <a:rPr lang="en-US" sz="2200" b="1" i="1" dirty="0"/>
              <a:t> care </a:t>
            </a:r>
            <a:r>
              <a:rPr lang="en-US" sz="2200" b="1" i="1" dirty="0" err="1"/>
              <a:t>amesteca</a:t>
            </a:r>
            <a:r>
              <a:rPr lang="en-US" sz="2200" b="1" i="1" dirty="0"/>
              <a:t> </a:t>
            </a:r>
            <a:r>
              <a:rPr lang="en-US" sz="2200" b="1" i="1" dirty="0" err="1"/>
              <a:t>știința</a:t>
            </a:r>
            <a:r>
              <a:rPr lang="en-US" sz="2200" b="1" i="1" dirty="0"/>
              <a:t> cu </a:t>
            </a:r>
            <a:r>
              <a:rPr lang="en-US" sz="2200" b="1" i="1" dirty="0" err="1"/>
              <a:t>magia</a:t>
            </a:r>
            <a:r>
              <a:rPr lang="en-US" sz="2200" b="1" i="1" dirty="0"/>
              <a:t>, </a:t>
            </a:r>
            <a:r>
              <a:rPr lang="en-US" sz="2200" b="1" i="1" dirty="0" err="1"/>
              <a:t>aventura</a:t>
            </a:r>
            <a:r>
              <a:rPr lang="en-US" sz="2200" b="1" i="1" dirty="0"/>
              <a:t> </a:t>
            </a:r>
            <a:r>
              <a:rPr lang="en-US" sz="2200" b="1" i="1" dirty="0" err="1"/>
              <a:t>și</a:t>
            </a:r>
            <a:r>
              <a:rPr lang="en-US" sz="2200" b="1" i="1" dirty="0"/>
              <a:t> </a:t>
            </a:r>
            <a:r>
              <a:rPr lang="en-US" sz="2200" b="1" i="1" dirty="0" err="1"/>
              <a:t>prietenia</a:t>
            </a:r>
            <a:r>
              <a:rPr lang="en-US" sz="2200" b="1" i="1" dirty="0"/>
              <a:t>. </a:t>
            </a:r>
            <a:r>
              <a:rPr lang="en-US" sz="2200" b="1" i="1" dirty="0" err="1"/>
              <a:t>În</a:t>
            </a:r>
            <a:r>
              <a:rPr lang="en-US" sz="2200" b="1" i="1" dirty="0"/>
              <a:t> „O </a:t>
            </a:r>
            <a:r>
              <a:rPr lang="en-US" sz="2200" b="1" i="1" dirty="0" err="1"/>
              <a:t>buclă</a:t>
            </a:r>
            <a:r>
              <a:rPr lang="en-US" sz="2200" b="1" i="1" dirty="0"/>
              <a:t> </a:t>
            </a:r>
            <a:r>
              <a:rPr lang="en-US" sz="2200" b="1" i="1" dirty="0" err="1"/>
              <a:t>în</a:t>
            </a:r>
            <a:r>
              <a:rPr lang="en-US" sz="2200" b="1" i="1" dirty="0"/>
              <a:t> </a:t>
            </a:r>
            <a:r>
              <a:rPr lang="en-US" sz="2200" b="1" i="1" dirty="0" err="1"/>
              <a:t>timp</a:t>
            </a:r>
            <a:r>
              <a:rPr lang="en-US" sz="2200" b="1" i="1" dirty="0"/>
              <a:t>”, </a:t>
            </a:r>
            <a:r>
              <a:rPr lang="en-US" sz="2200" b="1" i="1" dirty="0" err="1"/>
              <a:t>ea</a:t>
            </a:r>
            <a:r>
              <a:rPr lang="en-US" sz="2200" b="1" i="1" dirty="0"/>
              <a:t> </a:t>
            </a:r>
            <a:r>
              <a:rPr lang="en-US" sz="2200" b="1" i="1" dirty="0" err="1"/>
              <a:t>vorbește</a:t>
            </a:r>
            <a:r>
              <a:rPr lang="en-US" sz="2200" b="1" i="1" dirty="0"/>
              <a:t> </a:t>
            </a:r>
            <a:r>
              <a:rPr lang="en-US" sz="2200" b="1" i="1" dirty="0" err="1"/>
              <a:t>despre</a:t>
            </a:r>
            <a:r>
              <a:rPr lang="en-US" sz="2200" b="1" i="1" dirty="0"/>
              <a:t> </a:t>
            </a:r>
            <a:r>
              <a:rPr lang="en-US" sz="2200" b="1" i="1" dirty="0" err="1"/>
              <a:t>călătorii</a:t>
            </a:r>
            <a:r>
              <a:rPr lang="en-US" sz="2200" b="1" i="1" dirty="0"/>
              <a:t> </a:t>
            </a:r>
            <a:r>
              <a:rPr lang="en-US" sz="2200" b="1" i="1" dirty="0" err="1"/>
              <a:t>în</a:t>
            </a:r>
            <a:r>
              <a:rPr lang="en-US" sz="2200" b="1" i="1" dirty="0"/>
              <a:t> </a:t>
            </a:r>
            <a:r>
              <a:rPr lang="en-US" sz="2200" b="1" i="1" dirty="0" err="1"/>
              <a:t>alte</a:t>
            </a:r>
            <a:r>
              <a:rPr lang="en-US" sz="2200" b="1" i="1" dirty="0"/>
              <a:t> </a:t>
            </a:r>
            <a:r>
              <a:rPr lang="en-US" sz="2200" b="1" i="1" dirty="0" err="1"/>
              <a:t>lumi</a:t>
            </a:r>
            <a:r>
              <a:rPr lang="en-US" sz="2200" b="1" i="1" dirty="0"/>
              <a:t>, </a:t>
            </a:r>
            <a:r>
              <a:rPr lang="en-US" sz="2200" b="1" i="1" dirty="0" err="1"/>
              <a:t>despre</a:t>
            </a:r>
            <a:r>
              <a:rPr lang="en-US" sz="2200" b="1" i="1" dirty="0"/>
              <a:t> </a:t>
            </a:r>
            <a:r>
              <a:rPr lang="en-US" sz="2200" b="1" i="1" dirty="0" err="1"/>
              <a:t>curaj</a:t>
            </a:r>
            <a:r>
              <a:rPr lang="en-US" sz="2200" b="1" i="1" dirty="0"/>
              <a:t> </a:t>
            </a:r>
            <a:r>
              <a:rPr lang="en-US" sz="2200" b="1" i="1" dirty="0" err="1"/>
              <a:t>și</a:t>
            </a:r>
            <a:r>
              <a:rPr lang="en-US" sz="2200" b="1" i="1" dirty="0"/>
              <a:t> </a:t>
            </a:r>
            <a:r>
              <a:rPr lang="en-US" sz="2200" b="1" i="1" dirty="0" err="1"/>
              <a:t>despre</a:t>
            </a:r>
            <a:r>
              <a:rPr lang="en-US" sz="2200" b="1" i="1" dirty="0"/>
              <a:t> </a:t>
            </a:r>
            <a:r>
              <a:rPr lang="en-US" sz="2200" b="1" i="1" dirty="0" err="1"/>
              <a:t>puterea</a:t>
            </a:r>
            <a:r>
              <a:rPr lang="en-US" sz="2200" b="1" i="1" dirty="0"/>
              <a:t> </a:t>
            </a:r>
            <a:r>
              <a:rPr lang="en-US" sz="2200" b="1" i="1" dirty="0" err="1"/>
              <a:t>iubirii</a:t>
            </a:r>
            <a:r>
              <a:rPr lang="en-US" sz="2200" b="1" i="1" dirty="0"/>
              <a:t> </a:t>
            </a:r>
            <a:r>
              <a:rPr lang="en-US" sz="2200" b="1" i="1" dirty="0" err="1"/>
              <a:t>dintre</a:t>
            </a:r>
            <a:r>
              <a:rPr lang="en-US" sz="2200" b="1" i="1" dirty="0"/>
              <a:t> </a:t>
            </a:r>
            <a:r>
              <a:rPr lang="en-US" sz="2200" b="1" i="1" dirty="0" err="1"/>
              <a:t>membrii</a:t>
            </a:r>
            <a:r>
              <a:rPr lang="en-US" sz="2200" b="1" i="1" dirty="0"/>
              <a:t> </a:t>
            </a:r>
            <a:r>
              <a:rPr lang="en-US" sz="2200" b="1" i="1" dirty="0" err="1"/>
              <a:t>unei</a:t>
            </a:r>
            <a:r>
              <a:rPr lang="en-US" sz="2200" b="1" i="1" dirty="0"/>
              <a:t> </a:t>
            </a:r>
            <a:r>
              <a:rPr lang="en-US" sz="2200" b="1" i="1" dirty="0" err="1"/>
              <a:t>familii</a:t>
            </a:r>
            <a:r>
              <a:rPr lang="en-US" sz="2200" b="1" i="1" dirty="0"/>
              <a:t>. </a:t>
            </a:r>
            <a:r>
              <a:rPr lang="en-US" sz="2200" b="1" i="1" dirty="0" err="1"/>
              <a:t>Autoarea</a:t>
            </a:r>
            <a:r>
              <a:rPr lang="en-US" sz="2200" b="1" i="1" dirty="0"/>
              <a:t> a </a:t>
            </a:r>
            <a:r>
              <a:rPr lang="en-US" sz="2200" b="1" i="1" dirty="0" err="1"/>
              <a:t>fost</a:t>
            </a:r>
            <a:r>
              <a:rPr lang="en-US" sz="2200" b="1" i="1" dirty="0"/>
              <a:t> </a:t>
            </a:r>
            <a:r>
              <a:rPr lang="en-US" sz="2200" b="1" i="1" dirty="0" err="1"/>
              <a:t>apreciată</a:t>
            </a:r>
            <a:r>
              <a:rPr lang="en-US" sz="2200" b="1" i="1" dirty="0"/>
              <a:t> </a:t>
            </a:r>
            <a:r>
              <a:rPr lang="en-US" sz="2200" b="1" i="1" dirty="0" err="1"/>
              <a:t>pentru</a:t>
            </a:r>
            <a:r>
              <a:rPr lang="en-US" sz="2200" b="1" i="1" dirty="0"/>
              <a:t> </a:t>
            </a:r>
            <a:r>
              <a:rPr lang="en-US" sz="2200" b="1" i="1" dirty="0" err="1"/>
              <a:t>felul</a:t>
            </a:r>
            <a:r>
              <a:rPr lang="en-US" sz="2200" b="1" i="1" dirty="0"/>
              <a:t> </a:t>
            </a:r>
            <a:r>
              <a:rPr lang="en-US" sz="2200" b="1" i="1" dirty="0" err="1"/>
              <a:t>în</a:t>
            </a:r>
            <a:r>
              <a:rPr lang="en-US" sz="2200" b="1" i="1" dirty="0"/>
              <a:t> care </a:t>
            </a:r>
            <a:r>
              <a:rPr lang="en-US" sz="2200" b="1" i="1" dirty="0" err="1"/>
              <a:t>reușea</a:t>
            </a:r>
            <a:r>
              <a:rPr lang="en-US" sz="2200" b="1" i="1" dirty="0"/>
              <a:t> </a:t>
            </a:r>
            <a:r>
              <a:rPr lang="en-US" sz="2200" b="1" i="1" dirty="0" err="1"/>
              <a:t>să</a:t>
            </a:r>
            <a:r>
              <a:rPr lang="en-US" sz="2200" b="1" i="1" dirty="0"/>
              <a:t> </a:t>
            </a:r>
            <a:r>
              <a:rPr lang="en-US" sz="2200" b="1" i="1" dirty="0" err="1"/>
              <a:t>explice</a:t>
            </a:r>
            <a:r>
              <a:rPr lang="en-US" sz="2200" b="1" i="1" dirty="0"/>
              <a:t> </a:t>
            </a:r>
            <a:r>
              <a:rPr lang="en-US" sz="2200" b="1" i="1" dirty="0" err="1"/>
              <a:t>idei</a:t>
            </a:r>
            <a:r>
              <a:rPr lang="en-US" sz="2200" b="1" i="1" dirty="0"/>
              <a:t> complicate </a:t>
            </a:r>
            <a:r>
              <a:rPr lang="en-US" sz="2200" b="1" i="1" dirty="0" err="1"/>
              <a:t>într</a:t>
            </a:r>
            <a:r>
              <a:rPr lang="en-US" sz="2200" b="1" i="1" dirty="0"/>
              <a:t>-un mod </a:t>
            </a:r>
            <a:r>
              <a:rPr lang="en-US" sz="2200" b="1" i="1" dirty="0" err="1"/>
              <a:t>simplu</a:t>
            </a:r>
            <a:r>
              <a:rPr lang="en-US" sz="2200" b="1" i="1" dirty="0"/>
              <a:t> </a:t>
            </a:r>
            <a:r>
              <a:rPr lang="en-US" sz="2200" b="1" i="1" dirty="0" err="1"/>
              <a:t>și</a:t>
            </a:r>
            <a:r>
              <a:rPr lang="en-US" sz="2200" b="1" i="1" dirty="0"/>
              <a:t> </a:t>
            </a:r>
            <a:r>
              <a:rPr lang="en-US" sz="2200" b="1" i="1" dirty="0" err="1"/>
              <a:t>interesant</a:t>
            </a:r>
            <a:r>
              <a:rPr lang="en-US" sz="2200" b="1" i="1" dirty="0"/>
              <a:t>, </a:t>
            </a:r>
            <a:r>
              <a:rPr lang="en-US" sz="2200" b="1" i="1" dirty="0" err="1"/>
              <a:t>astfel</a:t>
            </a:r>
            <a:r>
              <a:rPr lang="en-US" sz="2200" b="1" i="1" dirty="0"/>
              <a:t> </a:t>
            </a:r>
            <a:r>
              <a:rPr lang="en-US" sz="2200" b="1" i="1" dirty="0" err="1"/>
              <a:t>încât</a:t>
            </a:r>
            <a:r>
              <a:rPr lang="en-US" sz="2200" b="1" i="1" dirty="0"/>
              <a:t> </a:t>
            </a:r>
            <a:r>
              <a:rPr lang="en-US" sz="2200" b="1" i="1" dirty="0" err="1"/>
              <a:t>copiii</a:t>
            </a:r>
            <a:r>
              <a:rPr lang="en-US" sz="2200" b="1" i="1" dirty="0"/>
              <a:t> </a:t>
            </a:r>
            <a:r>
              <a:rPr lang="en-US" sz="2200" b="1" i="1" dirty="0" err="1"/>
              <a:t>și</a:t>
            </a:r>
            <a:r>
              <a:rPr lang="en-US" sz="2200" b="1" i="1" dirty="0"/>
              <a:t> </a:t>
            </a:r>
            <a:r>
              <a:rPr lang="en-US" sz="2200" b="1" i="1" dirty="0" err="1"/>
              <a:t>adolescenții</a:t>
            </a:r>
            <a:r>
              <a:rPr lang="en-US" sz="2200" b="1" i="1" dirty="0"/>
              <a:t> </a:t>
            </a:r>
            <a:r>
              <a:rPr lang="en-US" sz="2200" b="1" i="1" dirty="0" err="1"/>
              <a:t>să</a:t>
            </a:r>
            <a:r>
              <a:rPr lang="en-US" sz="2200" b="1" i="1" dirty="0"/>
              <a:t> </a:t>
            </a:r>
            <a:r>
              <a:rPr lang="en-US" sz="2200" b="1" i="1" dirty="0" err="1"/>
              <a:t>poată</a:t>
            </a:r>
            <a:r>
              <a:rPr lang="en-US" sz="2200" b="1" i="1" dirty="0"/>
              <a:t> </a:t>
            </a:r>
            <a:r>
              <a:rPr lang="en-US" sz="2200" b="1" i="1" dirty="0" err="1"/>
              <a:t>înțelege</a:t>
            </a:r>
            <a:r>
              <a:rPr lang="en-US" sz="2200" b="1" i="1" dirty="0"/>
              <a:t> </a:t>
            </a:r>
            <a:r>
              <a:rPr lang="en-US" sz="2200" b="1" i="1" dirty="0" err="1"/>
              <a:t>lumea</a:t>
            </a:r>
            <a:r>
              <a:rPr lang="en-US" sz="2200" b="1" i="1" dirty="0"/>
              <a:t> din </a:t>
            </a:r>
            <a:r>
              <a:rPr lang="en-US" sz="2200" b="1" i="1" dirty="0" err="1"/>
              <a:t>jur</a:t>
            </a:r>
            <a:r>
              <a:rPr lang="en-US" sz="2200" b="1" i="1" dirty="0"/>
              <a:t> </a:t>
            </a:r>
            <a:r>
              <a:rPr lang="en-US" sz="2200" b="1" i="1" dirty="0" err="1"/>
              <a:t>prin</a:t>
            </a:r>
            <a:r>
              <a:rPr lang="en-US" sz="2200" b="1" i="1" dirty="0"/>
              <a:t> </a:t>
            </a:r>
            <a:r>
              <a:rPr lang="en-US" sz="2200" b="1" i="1" dirty="0" err="1"/>
              <a:t>poveștile</a:t>
            </a:r>
            <a:r>
              <a:rPr lang="en-US" sz="2200" b="1" i="1" dirty="0"/>
              <a:t> </a:t>
            </a:r>
            <a:r>
              <a:rPr lang="en-US" sz="2200" b="1" i="1" dirty="0" err="1"/>
              <a:t>ei</a:t>
            </a:r>
            <a:r>
              <a:rPr lang="en-US" sz="2200" b="1" i="1" dirty="0"/>
              <a:t>.</a:t>
            </a:r>
            <a:endParaRPr lang="en-US" sz="2200" b="1" i="1" dirty="0"/>
          </a:p>
          <a:p>
            <a:pPr algn="ctr"/>
            <a:endParaRPr lang="ro-RO"/>
          </a:p>
        </p:txBody>
      </p:sp>
      <p:pic>
        <p:nvPicPr>
          <p:cNvPr id="6" name="Imagine 5" descr="O imagine care conține persoană, Chip de om, îmbrăcăminte, zâmbet&#10;&#10;Conținutul generat de inteligența artificială poate fi incorect."/>
          <p:cNvPicPr>
            <a:picLocks noChangeAspect="1"/>
          </p:cNvPicPr>
          <p:nvPr/>
        </p:nvPicPr>
        <p:blipFill>
          <a:blip r:embed="rId2"/>
          <a:stretch>
            <a:fillRect/>
          </a:stretch>
        </p:blipFill>
        <p:spPr>
          <a:xfrm rot="240000">
            <a:off x="10356321" y="2037821"/>
            <a:ext cx="1745192" cy="2549525"/>
          </a:xfrm>
          <a:prstGeom prst="rect">
            <a:avLst/>
          </a:prstGeom>
        </p:spPr>
      </p:pic>
      <p:pic>
        <p:nvPicPr>
          <p:cNvPr id="7" name="Imagine 6" descr="O imagine care conține persoană, îmbrăcăminte, Chip de om, text&#10;&#10;Conținutul generat de inteligența artificială poate fi incorect."/>
          <p:cNvPicPr>
            <a:picLocks noChangeAspect="1"/>
          </p:cNvPicPr>
          <p:nvPr/>
        </p:nvPicPr>
        <p:blipFill>
          <a:blip r:embed="rId3"/>
          <a:stretch>
            <a:fillRect/>
          </a:stretch>
        </p:blipFill>
        <p:spPr>
          <a:xfrm rot="-600000">
            <a:off x="8924082" y="2089160"/>
            <a:ext cx="1471084" cy="2244725"/>
          </a:xfrm>
          <a:prstGeom prst="rect">
            <a:avLst/>
          </a:prstGeom>
        </p:spPr>
      </p:pic>
      <p:pic>
        <p:nvPicPr>
          <p:cNvPr id="9" name="Imagine 8" descr="Mary Anne Mason - Ballotpedia"/>
          <p:cNvPicPr>
            <a:picLocks noChangeAspect="1"/>
          </p:cNvPicPr>
          <p:nvPr/>
        </p:nvPicPr>
        <p:blipFill>
          <a:blip r:embed="rId4"/>
          <a:stretch>
            <a:fillRect/>
          </a:stretch>
        </p:blipFill>
        <p:spPr>
          <a:xfrm rot="420000">
            <a:off x="9569455" y="4169286"/>
            <a:ext cx="1396999" cy="1661584"/>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p:cNvSpPr>
            <a:spLocks noGrp="1" noRot="1" noChangeAspect="1" noMove="1" noResize="1" noEditPoints="1" noAdjustHandles="1" noChangeArrowheads="1" noChangeShapeType="1" noTextEdit="1"/>
          </p:cNvSpPr>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u 1"/>
          <p:cNvSpPr>
            <a:spLocks noGrp="1"/>
          </p:cNvSpPr>
          <p:nvPr>
            <p:ph type="title"/>
          </p:nvPr>
        </p:nvSpPr>
        <p:spPr>
          <a:xfrm>
            <a:off x="6513788" y="28"/>
            <a:ext cx="5684388" cy="1807305"/>
          </a:xfrm>
        </p:spPr>
        <p:txBody>
          <a:bodyPr vert="horz" lIns="91440" tIns="45720" rIns="91440" bIns="45720" rtlCol="0" anchor="ctr">
            <a:normAutofit fontScale="90000"/>
          </a:bodyPr>
          <a:lstStyle/>
          <a:p>
            <a:r>
              <a:rPr lang="en-US" dirty="0"/>
              <a:t>♡</a:t>
            </a:r>
            <a:r>
              <a:rPr lang="en-US" b="1" i="1" u="sng" dirty="0"/>
              <a:t>De Ce Am Ales </a:t>
            </a:r>
            <a:r>
              <a:rPr lang="en-US" b="1" i="1" u="sng" dirty="0" err="1"/>
              <a:t>Această</a:t>
            </a:r>
            <a:r>
              <a:rPr lang="en-US" b="1" i="1" u="sng" dirty="0"/>
              <a:t> Carte/</a:t>
            </a:r>
            <a:r>
              <a:rPr lang="en-US" b="1" i="1" u="sng" dirty="0" err="1"/>
              <a:t>AcestFilm</a:t>
            </a:r>
            <a:r>
              <a:rPr lang="en-US" dirty="0"/>
              <a:t>♡</a:t>
            </a:r>
            <a:endParaRPr lang="ro-RO" dirty="0"/>
          </a:p>
        </p:txBody>
      </p:sp>
      <p:pic>
        <p:nvPicPr>
          <p:cNvPr id="5" name="Substituent conținut 4" descr="O imagine care conține roz, artă&#10;&#10;Conținutul generat de inteligența artificială poate fi incorect."/>
          <p:cNvPicPr>
            <a:picLocks noGrp="1" noChangeAspect="1"/>
          </p:cNvPicPr>
          <p:nvPr>
            <p:ph sz="half" idx="2"/>
          </p:nvPr>
        </p:nvPicPr>
        <p:blipFill>
          <a:blip r:embed="rId1"/>
          <a:srcRect l="13175" r="23056"/>
          <a:stretch>
            <a:fillRect/>
          </a:stretch>
        </p:blipFill>
        <p:spPr>
          <a:xfrm>
            <a:off x="20" y="10"/>
            <a:ext cx="6116549" cy="6857990"/>
          </a:xfrm>
          <a:custGeom>
            <a:avLst/>
            <a:gdLst/>
            <a:ahLst/>
            <a:cxnLst/>
            <a:rect l="l" t="t" r="r" b="b"/>
            <a:pathLst>
              <a:path w="6116569" h="6879321">
                <a:moveTo>
                  <a:pt x="0" y="0"/>
                </a:moveTo>
                <a:lnTo>
                  <a:pt x="2935851" y="0"/>
                </a:lnTo>
                <a:cubicBezTo>
                  <a:pt x="3035710" y="10660"/>
                  <a:pt x="3138421" y="17767"/>
                  <a:pt x="3238280" y="31980"/>
                </a:cubicBezTo>
                <a:cubicBezTo>
                  <a:pt x="3817462" y="106602"/>
                  <a:pt x="3127009" y="277163"/>
                  <a:pt x="3660541" y="550772"/>
                </a:cubicBezTo>
                <a:cubicBezTo>
                  <a:pt x="3706191" y="575645"/>
                  <a:pt x="3757546" y="579199"/>
                  <a:pt x="3808902" y="589860"/>
                </a:cubicBezTo>
                <a:cubicBezTo>
                  <a:pt x="4008620" y="625393"/>
                  <a:pt x="4211192" y="618286"/>
                  <a:pt x="4413762" y="625393"/>
                </a:cubicBezTo>
                <a:cubicBezTo>
                  <a:pt x="4465118" y="628946"/>
                  <a:pt x="4525033" y="625393"/>
                  <a:pt x="4567830" y="721333"/>
                </a:cubicBezTo>
                <a:cubicBezTo>
                  <a:pt x="4425175" y="724888"/>
                  <a:pt x="4305344" y="731994"/>
                  <a:pt x="4171247" y="792401"/>
                </a:cubicBezTo>
                <a:cubicBezTo>
                  <a:pt x="4239722" y="859916"/>
                  <a:pt x="4322462" y="795955"/>
                  <a:pt x="4376671" y="842148"/>
                </a:cubicBezTo>
                <a:cubicBezTo>
                  <a:pt x="4428027" y="888342"/>
                  <a:pt x="4470824" y="891896"/>
                  <a:pt x="4527887" y="813722"/>
                </a:cubicBezTo>
                <a:cubicBezTo>
                  <a:pt x="4556417" y="774634"/>
                  <a:pt x="4604920" y="778187"/>
                  <a:pt x="4633452" y="799508"/>
                </a:cubicBezTo>
                <a:cubicBezTo>
                  <a:pt x="4781813" y="913216"/>
                  <a:pt x="4778960" y="909662"/>
                  <a:pt x="4947293" y="870576"/>
                </a:cubicBezTo>
                <a:cubicBezTo>
                  <a:pt x="5055712" y="845701"/>
                  <a:pt x="5166983" y="806615"/>
                  <a:pt x="5263988" y="820828"/>
                </a:cubicBezTo>
                <a:cubicBezTo>
                  <a:pt x="5275401" y="867022"/>
                  <a:pt x="5263988" y="888342"/>
                  <a:pt x="5249723" y="895449"/>
                </a:cubicBezTo>
                <a:cubicBezTo>
                  <a:pt x="5021475" y="1005604"/>
                  <a:pt x="4975825" y="1122864"/>
                  <a:pt x="4744723" y="1197485"/>
                </a:cubicBezTo>
                <a:cubicBezTo>
                  <a:pt x="4724751" y="1268552"/>
                  <a:pt x="4807491" y="1275660"/>
                  <a:pt x="4767548" y="1346727"/>
                </a:cubicBezTo>
                <a:cubicBezTo>
                  <a:pt x="4693367" y="1407134"/>
                  <a:pt x="4610627" y="1346727"/>
                  <a:pt x="4539299" y="1421348"/>
                </a:cubicBezTo>
                <a:cubicBezTo>
                  <a:pt x="4550712" y="1471094"/>
                  <a:pt x="4610627" y="1432008"/>
                  <a:pt x="4607773" y="1485309"/>
                </a:cubicBezTo>
                <a:cubicBezTo>
                  <a:pt x="4604920" y="1517288"/>
                  <a:pt x="4593508" y="1527948"/>
                  <a:pt x="4579242" y="1535055"/>
                </a:cubicBezTo>
                <a:cubicBezTo>
                  <a:pt x="4776107" y="1538608"/>
                  <a:pt x="5383820" y="1574142"/>
                  <a:pt x="5278255" y="1609676"/>
                </a:cubicBezTo>
                <a:cubicBezTo>
                  <a:pt x="5418057" y="1698511"/>
                  <a:pt x="5623481" y="1609676"/>
                  <a:pt x="5771843" y="1630997"/>
                </a:cubicBezTo>
                <a:cubicBezTo>
                  <a:pt x="5925911" y="1652316"/>
                  <a:pt x="6171278" y="1719830"/>
                  <a:pt x="6105656" y="1748257"/>
                </a:cubicBezTo>
                <a:cubicBezTo>
                  <a:pt x="6031475" y="1780238"/>
                  <a:pt x="5766136" y="2146235"/>
                  <a:pt x="5691955" y="2167555"/>
                </a:cubicBezTo>
                <a:cubicBezTo>
                  <a:pt x="5606362" y="2188875"/>
                  <a:pt x="5589243" y="2217302"/>
                  <a:pt x="5475118" y="2348776"/>
                </a:cubicBezTo>
                <a:cubicBezTo>
                  <a:pt x="5398085" y="2437610"/>
                  <a:pt x="5709074" y="2238623"/>
                  <a:pt x="5826051" y="2291922"/>
                </a:cubicBezTo>
                <a:cubicBezTo>
                  <a:pt x="5868848" y="2309690"/>
                  <a:pt x="5552153" y="2554872"/>
                  <a:pt x="5552153" y="2597513"/>
                </a:cubicBezTo>
                <a:cubicBezTo>
                  <a:pt x="5549300" y="2640153"/>
                  <a:pt x="5577831" y="2647260"/>
                  <a:pt x="5603508" y="2647260"/>
                </a:cubicBezTo>
                <a:cubicBezTo>
                  <a:pt x="5660571" y="2647260"/>
                  <a:pt x="5640599" y="2686346"/>
                  <a:pt x="5700515" y="2679240"/>
                </a:cubicBezTo>
                <a:cubicBezTo>
                  <a:pt x="5523622" y="2800055"/>
                  <a:pt x="5418057" y="2778734"/>
                  <a:pt x="5246870" y="2888889"/>
                </a:cubicBezTo>
                <a:cubicBezTo>
                  <a:pt x="5164130" y="2942189"/>
                  <a:pt x="4921615" y="3119857"/>
                  <a:pt x="4836022" y="3169605"/>
                </a:cubicBezTo>
                <a:cubicBezTo>
                  <a:pt x="4801785" y="3187371"/>
                  <a:pt x="4758988" y="3173158"/>
                  <a:pt x="4736163" y="3233565"/>
                </a:cubicBezTo>
                <a:cubicBezTo>
                  <a:pt x="4770400" y="3279759"/>
                  <a:pt x="4816050" y="3254885"/>
                  <a:pt x="4853141" y="3233565"/>
                </a:cubicBezTo>
                <a:cubicBezTo>
                  <a:pt x="4944440" y="3176711"/>
                  <a:pt x="4935881" y="3190925"/>
                  <a:pt x="4944440" y="3226459"/>
                </a:cubicBezTo>
                <a:cubicBezTo>
                  <a:pt x="4972972" y="3350827"/>
                  <a:pt x="5044300" y="3308186"/>
                  <a:pt x="5109921" y="3283313"/>
                </a:cubicBezTo>
                <a:cubicBezTo>
                  <a:pt x="5303932" y="3208692"/>
                  <a:pt x="5500797" y="3215799"/>
                  <a:pt x="5694809" y="3141178"/>
                </a:cubicBezTo>
                <a:cubicBezTo>
                  <a:pt x="5714781" y="3134070"/>
                  <a:pt x="5612068" y="3283313"/>
                  <a:pt x="5566419" y="3301079"/>
                </a:cubicBezTo>
                <a:cubicBezTo>
                  <a:pt x="5515063" y="3322399"/>
                  <a:pt x="5452294" y="3311739"/>
                  <a:pt x="5415203" y="3397020"/>
                </a:cubicBezTo>
                <a:cubicBezTo>
                  <a:pt x="5477972" y="3414787"/>
                  <a:pt x="5552153" y="3372147"/>
                  <a:pt x="5612068" y="3432554"/>
                </a:cubicBezTo>
                <a:cubicBezTo>
                  <a:pt x="5469413" y="3528494"/>
                  <a:pt x="5329610" y="3535601"/>
                  <a:pt x="5206927" y="3599562"/>
                </a:cubicBezTo>
                <a:cubicBezTo>
                  <a:pt x="5192661" y="3706163"/>
                  <a:pt x="5272548" y="3663523"/>
                  <a:pt x="5301079" y="3723930"/>
                </a:cubicBezTo>
                <a:cubicBezTo>
                  <a:pt x="5072830" y="3844745"/>
                  <a:pt x="4564977" y="4232062"/>
                  <a:pt x="4507915" y="4306683"/>
                </a:cubicBezTo>
                <a:cubicBezTo>
                  <a:pt x="4390937" y="4463031"/>
                  <a:pt x="3900202" y="4562525"/>
                  <a:pt x="3982942" y="4587399"/>
                </a:cubicBezTo>
                <a:cubicBezTo>
                  <a:pt x="4051417" y="4608719"/>
                  <a:pt x="4119891" y="4587399"/>
                  <a:pt x="4185513" y="4541205"/>
                </a:cubicBezTo>
                <a:cubicBezTo>
                  <a:pt x="4291078" y="4466584"/>
                  <a:pt x="5010062" y="4523438"/>
                  <a:pt x="5212633" y="4455924"/>
                </a:cubicBezTo>
                <a:cubicBezTo>
                  <a:pt x="5241164" y="4445264"/>
                  <a:pt x="5283960" y="4409730"/>
                  <a:pt x="5312492" y="4473691"/>
                </a:cubicBezTo>
                <a:cubicBezTo>
                  <a:pt x="5098508" y="4704659"/>
                  <a:pt x="4833169" y="4654913"/>
                  <a:pt x="4596361" y="4818368"/>
                </a:cubicBezTo>
                <a:cubicBezTo>
                  <a:pt x="4684807" y="4917861"/>
                  <a:pt x="4776107" y="4907202"/>
                  <a:pt x="4873113" y="4885882"/>
                </a:cubicBezTo>
                <a:cubicBezTo>
                  <a:pt x="4895938" y="4878775"/>
                  <a:pt x="4930175" y="4871668"/>
                  <a:pt x="4935881" y="4914309"/>
                </a:cubicBezTo>
                <a:cubicBezTo>
                  <a:pt x="4941587" y="4967609"/>
                  <a:pt x="4898790" y="4978270"/>
                  <a:pt x="4873113" y="5003143"/>
                </a:cubicBezTo>
                <a:cubicBezTo>
                  <a:pt x="4833169" y="5038676"/>
                  <a:pt x="4773254" y="4999590"/>
                  <a:pt x="4721898" y="5095530"/>
                </a:cubicBezTo>
                <a:cubicBezTo>
                  <a:pt x="4873113" y="5067104"/>
                  <a:pt x="4998650" y="5020910"/>
                  <a:pt x="5132745" y="4949842"/>
                </a:cubicBezTo>
                <a:cubicBezTo>
                  <a:pt x="5121333" y="5006696"/>
                  <a:pt x="5081390" y="5035123"/>
                  <a:pt x="5101362" y="5081317"/>
                </a:cubicBezTo>
                <a:cubicBezTo>
                  <a:pt x="5118480" y="5116850"/>
                  <a:pt x="5164130" y="5131063"/>
                  <a:pt x="5138452" y="5198578"/>
                </a:cubicBezTo>
                <a:cubicBezTo>
                  <a:pt x="5067125" y="5273199"/>
                  <a:pt x="4967265" y="5258986"/>
                  <a:pt x="4904497" y="5362033"/>
                </a:cubicBezTo>
                <a:cubicBezTo>
                  <a:pt x="4818903" y="5507721"/>
                  <a:pt x="4684807" y="5564575"/>
                  <a:pt x="4579242" y="5674729"/>
                </a:cubicBezTo>
                <a:cubicBezTo>
                  <a:pt x="4545005" y="5713816"/>
                  <a:pt x="4313903" y="5841738"/>
                  <a:pt x="4253988" y="5884379"/>
                </a:cubicBezTo>
                <a:cubicBezTo>
                  <a:pt x="4168395" y="5944786"/>
                  <a:pt x="4071389" y="5966106"/>
                  <a:pt x="3985795" y="6069153"/>
                </a:cubicBezTo>
                <a:cubicBezTo>
                  <a:pt x="4065682" y="6086921"/>
                  <a:pt x="4134157" y="5990979"/>
                  <a:pt x="4231163" y="6030066"/>
                </a:cubicBezTo>
                <a:cubicBezTo>
                  <a:pt x="4074242" y="6133114"/>
                  <a:pt x="3931586" y="6182861"/>
                  <a:pt x="3814609" y="6317889"/>
                </a:cubicBezTo>
                <a:cubicBezTo>
                  <a:pt x="3800343" y="6335656"/>
                  <a:pt x="3771812" y="6332102"/>
                  <a:pt x="3751840" y="6339209"/>
                </a:cubicBezTo>
                <a:cubicBezTo>
                  <a:pt x="3529298" y="6406723"/>
                  <a:pt x="3309608" y="6467130"/>
                  <a:pt x="3089919" y="6563071"/>
                </a:cubicBezTo>
                <a:cubicBezTo>
                  <a:pt x="3041416" y="6584392"/>
                  <a:pt x="2955823" y="6595052"/>
                  <a:pt x="2961529" y="6662566"/>
                </a:cubicBezTo>
                <a:cubicBezTo>
                  <a:pt x="2972941" y="6765613"/>
                  <a:pt x="3055681" y="6687439"/>
                  <a:pt x="3107038" y="6673226"/>
                </a:cubicBezTo>
                <a:cubicBezTo>
                  <a:pt x="3269664" y="6634138"/>
                  <a:pt x="3432292" y="6570178"/>
                  <a:pt x="3594919" y="6591499"/>
                </a:cubicBezTo>
                <a:cubicBezTo>
                  <a:pt x="3483648" y="6637693"/>
                  <a:pt x="3372376" y="6680332"/>
                  <a:pt x="3261106" y="6726527"/>
                </a:cubicBezTo>
                <a:cubicBezTo>
                  <a:pt x="3386642" y="6705206"/>
                  <a:pt x="3495061" y="6786934"/>
                  <a:pt x="3620597" y="6740740"/>
                </a:cubicBezTo>
                <a:cubicBezTo>
                  <a:pt x="3660541" y="6726527"/>
                  <a:pt x="3700484" y="6765613"/>
                  <a:pt x="3703337" y="6826020"/>
                </a:cubicBezTo>
                <a:cubicBezTo>
                  <a:pt x="3706191" y="6847340"/>
                  <a:pt x="3700484" y="6865108"/>
                  <a:pt x="3689072" y="6879321"/>
                </a:cubicBezTo>
                <a:lnTo>
                  <a:pt x="0" y="6879321"/>
                </a:lnTo>
                <a:close/>
              </a:path>
            </a:pathLst>
          </a:custGeom>
        </p:spPr>
      </p:pic>
      <p:sp>
        <p:nvSpPr>
          <p:cNvPr id="3" name="Substituent conținut 2"/>
          <p:cNvSpPr>
            <a:spLocks noGrp="1"/>
          </p:cNvSpPr>
          <p:nvPr>
            <p:ph sz="half" idx="1"/>
          </p:nvPr>
        </p:nvSpPr>
        <p:spPr>
          <a:xfrm>
            <a:off x="6513788" y="1718714"/>
            <a:ext cx="5488739" cy="5007260"/>
          </a:xfrm>
        </p:spPr>
        <p:txBody>
          <a:bodyPr vert="horz" lIns="91440" tIns="45720" rIns="91440" bIns="45720" rtlCol="0" anchor="t">
            <a:noAutofit/>
          </a:bodyPr>
          <a:lstStyle/>
          <a:p>
            <a:r>
              <a:rPr lang="en-US" b="1" i="1" dirty="0"/>
              <a:t>Am ales </a:t>
            </a:r>
            <a:r>
              <a:rPr lang="en-US" b="1" i="1" dirty="0" err="1"/>
              <a:t>cartea</a:t>
            </a:r>
            <a:r>
              <a:rPr lang="en-US" b="1" i="1" dirty="0"/>
              <a:t> „O </a:t>
            </a:r>
            <a:r>
              <a:rPr lang="en-US" b="1" i="1" dirty="0" err="1"/>
              <a:t>buclă</a:t>
            </a:r>
            <a:r>
              <a:rPr lang="en-US" b="1" i="1" dirty="0"/>
              <a:t> </a:t>
            </a:r>
            <a:r>
              <a:rPr lang="en-US" b="1" i="1" dirty="0" err="1"/>
              <a:t>în</a:t>
            </a:r>
            <a:r>
              <a:rPr lang="en-US" b="1" i="1" dirty="0"/>
              <a:t> </a:t>
            </a:r>
            <a:r>
              <a:rPr lang="en-US" b="1" i="1" dirty="0" err="1"/>
              <a:t>timp</a:t>
            </a:r>
            <a:r>
              <a:rPr lang="en-US" b="1" i="1" dirty="0"/>
              <a:t>” de Madeleine L’Engle </a:t>
            </a:r>
            <a:r>
              <a:rPr lang="en-US" b="1" i="1" dirty="0" err="1"/>
              <a:t>pentru</a:t>
            </a:r>
            <a:r>
              <a:rPr lang="en-US" b="1" i="1" dirty="0"/>
              <a:t> </a:t>
            </a:r>
            <a:r>
              <a:rPr lang="en-US" b="1" i="1" dirty="0" err="1"/>
              <a:t>că</a:t>
            </a:r>
            <a:r>
              <a:rPr lang="en-US" b="1" i="1" dirty="0"/>
              <a:t> </a:t>
            </a:r>
            <a:r>
              <a:rPr lang="en-US" b="1" i="1" dirty="0" err="1"/>
              <a:t>ni</a:t>
            </a:r>
            <a:r>
              <a:rPr lang="en-US" b="1" i="1" dirty="0"/>
              <a:t> s-a </a:t>
            </a:r>
            <a:r>
              <a:rPr lang="en-US" b="1" i="1" dirty="0" err="1"/>
              <a:t>părut</a:t>
            </a:r>
            <a:r>
              <a:rPr lang="en-US" b="1" i="1" dirty="0"/>
              <a:t> </a:t>
            </a:r>
            <a:r>
              <a:rPr lang="en-US" b="1" i="1" dirty="0" err="1"/>
              <a:t>interesantă</a:t>
            </a:r>
            <a:r>
              <a:rPr lang="en-US" b="1" i="1" dirty="0"/>
              <a:t> </a:t>
            </a:r>
            <a:r>
              <a:rPr lang="en-US" b="1" i="1" dirty="0" err="1"/>
              <a:t>și</a:t>
            </a:r>
            <a:r>
              <a:rPr lang="en-US" b="1" i="1" dirty="0"/>
              <a:t> </a:t>
            </a:r>
            <a:r>
              <a:rPr lang="en-US" b="1" i="1" dirty="0" err="1"/>
              <a:t>diferită</a:t>
            </a:r>
            <a:r>
              <a:rPr lang="en-US" b="1" i="1" dirty="0"/>
              <a:t> de </a:t>
            </a:r>
            <a:r>
              <a:rPr lang="en-US" b="1" i="1" dirty="0" err="1"/>
              <a:t>alte</a:t>
            </a:r>
            <a:r>
              <a:rPr lang="en-US" b="1" i="1" dirty="0"/>
              <a:t> </a:t>
            </a:r>
            <a:r>
              <a:rPr lang="en-US" b="1" i="1" dirty="0" err="1"/>
              <a:t>povești</a:t>
            </a:r>
            <a:r>
              <a:rPr lang="en-US" b="1" i="1" dirty="0"/>
              <a:t> pe care le-am </a:t>
            </a:r>
            <a:r>
              <a:rPr lang="en-US" b="1" i="1" dirty="0" err="1"/>
              <a:t>citit</a:t>
            </a:r>
            <a:r>
              <a:rPr lang="en-US" b="1" i="1" dirty="0"/>
              <a:t>. Cartea </a:t>
            </a:r>
            <a:r>
              <a:rPr lang="en-US" b="1" i="1" dirty="0" err="1"/>
              <a:t>combină</a:t>
            </a:r>
            <a:r>
              <a:rPr lang="en-US" b="1" i="1" dirty="0"/>
              <a:t> </a:t>
            </a:r>
            <a:r>
              <a:rPr lang="en-US" b="1" i="1" dirty="0" err="1"/>
              <a:t>aventura</a:t>
            </a:r>
            <a:r>
              <a:rPr lang="en-US" b="1" i="1" dirty="0"/>
              <a:t> cu </a:t>
            </a:r>
            <a:r>
              <a:rPr lang="en-US" b="1" i="1" dirty="0" err="1"/>
              <a:t>idei</a:t>
            </a:r>
            <a:r>
              <a:rPr lang="en-US" b="1" i="1" dirty="0"/>
              <a:t> </a:t>
            </a:r>
            <a:r>
              <a:rPr lang="en-US" b="1" i="1" dirty="0" err="1"/>
              <a:t>despre</a:t>
            </a:r>
            <a:r>
              <a:rPr lang="en-US" b="1" i="1" dirty="0"/>
              <a:t> </a:t>
            </a:r>
            <a:r>
              <a:rPr lang="en-US" b="1" i="1" dirty="0" err="1"/>
              <a:t>știință</a:t>
            </a:r>
            <a:r>
              <a:rPr lang="en-US" b="1" i="1" dirty="0"/>
              <a:t> </a:t>
            </a:r>
            <a:r>
              <a:rPr lang="en-US" b="1" i="1" dirty="0" err="1"/>
              <a:t>și</a:t>
            </a:r>
            <a:r>
              <a:rPr lang="en-US" b="1" i="1" dirty="0"/>
              <a:t> </a:t>
            </a:r>
            <a:r>
              <a:rPr lang="en-US" b="1" i="1" dirty="0" err="1"/>
              <a:t>despre</a:t>
            </a:r>
            <a:r>
              <a:rPr lang="en-US" b="1" i="1" dirty="0"/>
              <a:t> </a:t>
            </a:r>
            <a:r>
              <a:rPr lang="en-US" b="1" i="1" dirty="0" err="1"/>
              <a:t>lupta</a:t>
            </a:r>
            <a:r>
              <a:rPr lang="en-US" b="1" i="1" dirty="0"/>
              <a:t> </a:t>
            </a:r>
            <a:r>
              <a:rPr lang="en-US" b="1" i="1" dirty="0" err="1"/>
              <a:t>dintre</a:t>
            </a:r>
            <a:r>
              <a:rPr lang="en-US" b="1" i="1" dirty="0"/>
              <a:t> bine </a:t>
            </a:r>
            <a:r>
              <a:rPr lang="en-US" b="1" i="1" dirty="0" err="1"/>
              <a:t>și</a:t>
            </a:r>
            <a:r>
              <a:rPr lang="en-US" b="1" i="1" dirty="0"/>
              <a:t> </a:t>
            </a:r>
            <a:r>
              <a:rPr lang="en-US" b="1" i="1" dirty="0" err="1"/>
              <a:t>rău</a:t>
            </a:r>
            <a:r>
              <a:rPr lang="en-US" b="1" i="1" dirty="0"/>
              <a:t>, </a:t>
            </a:r>
            <a:r>
              <a:rPr lang="en-US" b="1" i="1" dirty="0" err="1"/>
              <a:t>ceea</a:t>
            </a:r>
            <a:r>
              <a:rPr lang="en-US" b="1" i="1" dirty="0"/>
              <a:t> </a:t>
            </a:r>
            <a:r>
              <a:rPr lang="en-US" b="1" i="1" dirty="0" err="1"/>
              <a:t>ce</a:t>
            </a:r>
            <a:r>
              <a:rPr lang="en-US" b="1" i="1" dirty="0"/>
              <a:t> ne-a </a:t>
            </a:r>
            <a:r>
              <a:rPr lang="en-US" b="1" i="1" dirty="0" err="1"/>
              <a:t>făcut</a:t>
            </a:r>
            <a:r>
              <a:rPr lang="en-US" b="1" i="1" dirty="0"/>
              <a:t> </a:t>
            </a:r>
            <a:r>
              <a:rPr lang="en-US" b="1" i="1" dirty="0" err="1"/>
              <a:t>curioase</a:t>
            </a:r>
            <a:r>
              <a:rPr lang="en-US" b="1" i="1" dirty="0"/>
              <a:t> </a:t>
            </a:r>
            <a:r>
              <a:rPr lang="en-US" b="1" i="1" dirty="0" err="1"/>
              <a:t>să</a:t>
            </a:r>
            <a:r>
              <a:rPr lang="en-US" b="1" i="1" dirty="0"/>
              <a:t> </a:t>
            </a:r>
            <a:r>
              <a:rPr lang="en-US" b="1" i="1" dirty="0" err="1"/>
              <a:t>aflăm</a:t>
            </a:r>
            <a:r>
              <a:rPr lang="en-US" b="1" i="1" dirty="0"/>
              <a:t> </a:t>
            </a:r>
            <a:r>
              <a:rPr lang="en-US" b="1" i="1" dirty="0" err="1"/>
              <a:t>ce</a:t>
            </a:r>
            <a:r>
              <a:rPr lang="en-US" b="1" i="1" dirty="0"/>
              <a:t> se </a:t>
            </a:r>
            <a:r>
              <a:rPr lang="en-US" b="1" i="1" dirty="0" err="1"/>
              <a:t>întâmplă</a:t>
            </a:r>
            <a:r>
              <a:rPr lang="en-US" b="1" i="1" dirty="0"/>
              <a:t> </a:t>
            </a:r>
            <a:r>
              <a:rPr lang="en-US" b="1" i="1" dirty="0" err="1"/>
              <a:t>mai</a:t>
            </a:r>
            <a:r>
              <a:rPr lang="en-US" b="1" i="1" dirty="0"/>
              <a:t> </a:t>
            </a:r>
            <a:r>
              <a:rPr lang="en-US" b="1" i="1" dirty="0" err="1"/>
              <a:t>departe</a:t>
            </a:r>
            <a:r>
              <a:rPr lang="en-US" b="1" i="1" dirty="0"/>
              <a:t>.</a:t>
            </a:r>
            <a:endParaRPr lang="en-US" b="1" i="1" dirty="0"/>
          </a:p>
        </p:txBody>
      </p:sp>
      <p:sp>
        <p:nvSpPr>
          <p:cNvPr id="4" name="CasetăText 3"/>
          <p:cNvSpPr txBox="1"/>
          <p:nvPr/>
        </p:nvSpPr>
        <p:spPr>
          <a:xfrm rot="21360000">
            <a:off x="3854281" y="5375452"/>
            <a:ext cx="3459893" cy="1231106"/>
          </a:xfrm>
          <a:prstGeom prst="rect">
            <a:avLst/>
          </a:prstGeom>
          <a:noFill/>
        </p:spPr>
        <p:txBody>
          <a:bodyPr rot="0" spcFirstLastPara="0" vertOverflow="overflow" horzOverflow="overflow" vert="horz" wrap="square" lIns="91440" tIns="45720" rIns="91440" bIns="45720" numCol="1" spcCol="0" rtlCol="0" fromWordArt="0" anchor="t" anchorCtr="0" forceAA="0" compatLnSpc="1">
            <a:spAutoFit/>
          </a:bodyPr>
          <a:lstStyle/>
          <a:p>
            <a:r>
              <a:rPr lang="en-US" sz="2800" b="1" i="1" dirty="0">
                <a:latin typeface="Aptos Display"/>
              </a:rPr>
              <a:t>De La </a:t>
            </a:r>
            <a:r>
              <a:rPr lang="en-US" sz="2800" b="1" i="1" dirty="0" err="1">
                <a:latin typeface="Aptos Display"/>
              </a:rPr>
              <a:t>Echipa</a:t>
            </a:r>
            <a:r>
              <a:rPr lang="en-US" sz="2800" b="1" i="1" dirty="0">
                <a:latin typeface="Aptos Display"/>
              </a:rPr>
              <a:t> </a:t>
            </a:r>
            <a:r>
              <a:rPr lang="en-US" sz="2800" b="1" i="1" dirty="0" err="1">
                <a:latin typeface="Aptos Display"/>
              </a:rPr>
              <a:t>Noastră</a:t>
            </a:r>
            <a:r>
              <a:rPr lang="en-US" sz="2800" b="1" i="1" dirty="0">
                <a:latin typeface="Aptos Display"/>
              </a:rPr>
              <a:t> </a:t>
            </a:r>
            <a:r>
              <a:rPr lang="en-US" sz="2800" b="1" i="1" dirty="0" err="1">
                <a:latin typeface="Aptos Display"/>
              </a:rPr>
              <a:t>Primește</a:t>
            </a:r>
            <a:r>
              <a:rPr lang="en-US" sz="2800" dirty="0">
                <a:latin typeface="Aptos Display"/>
              </a:rPr>
              <a:t> </a:t>
            </a:r>
            <a:r>
              <a:rPr lang="en-US" sz="2800" b="1" i="1" dirty="0">
                <a:latin typeface="Aptos Display"/>
              </a:rPr>
              <a:t>⋆⋆⋆⋆⋆!</a:t>
            </a:r>
            <a:endParaRPr lang="en-US" sz="2800" b="1" i="1" dirty="0">
              <a:latin typeface="Aptos Display"/>
            </a:endParaRPr>
          </a:p>
          <a:p>
            <a:pPr algn="ctr"/>
            <a:endParaRPr lang="ro-RO"/>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7"/>
          <p:cNvSpPr>
            <a:spLocks noGrp="1" noRot="1" noChangeAspect="1" noMove="1" noResize="1" noEditPoints="1" noAdjustHandles="1" noChangeArrowheads="1" noChangeShapeType="1" noTextEdit="1"/>
          </p:cNvSpPr>
          <p:nvPr/>
        </p:nvSpPr>
        <p:spPr>
          <a:xfrm>
            <a:off x="0" y="0"/>
            <a:ext cx="12188952" cy="6858000"/>
          </a:xfrm>
          <a:prstGeom prst="rect">
            <a:avLst/>
          </a:prstGeom>
        </p:spPr>
        <p:style>
          <a:lnRef idx="0">
            <a:schemeClr val="dk1"/>
          </a:lnRef>
          <a:fillRef idx="3">
            <a:schemeClr val="dk1"/>
          </a:fillRef>
          <a:effectRef idx="3">
            <a:schemeClr val="dk1"/>
          </a:effectRef>
          <a:fontRef idx="minor">
            <a:schemeClr val="lt1"/>
          </a:fontRef>
        </p:style>
        <p:txBody>
          <a:bodyPr rtlCol="0" anchor="ctr"/>
          <a:lstStyle/>
          <a:p>
            <a:pPr algn="ctr"/>
            <a:endParaRPr lang="en-US"/>
          </a:p>
        </p:txBody>
      </p:sp>
      <p:sp>
        <p:nvSpPr>
          <p:cNvPr id="2" name="Titlu 1"/>
          <p:cNvSpPr>
            <a:spLocks noGrp="1"/>
          </p:cNvSpPr>
          <p:nvPr>
            <p:ph type="title"/>
          </p:nvPr>
        </p:nvSpPr>
        <p:spPr>
          <a:xfrm>
            <a:off x="74379" y="-2786"/>
            <a:ext cx="4620584" cy="1413036"/>
          </a:xfrm>
        </p:spPr>
        <p:txBody>
          <a:bodyPr vert="horz" lIns="91440" tIns="45720" rIns="91440" bIns="45720" rtlCol="0" anchor="b">
            <a:normAutofit/>
          </a:bodyPr>
          <a:lstStyle/>
          <a:p>
            <a:r>
              <a:rPr lang="en-US" dirty="0"/>
              <a:t>♡</a:t>
            </a:r>
            <a:r>
              <a:rPr lang="en-US" b="1" i="1" u="sng" dirty="0" err="1">
                <a:latin typeface="Arial" panose="020B0604020202020204"/>
                <a:cs typeface="Arial" panose="020B0604020202020204"/>
              </a:rPr>
              <a:t>Dicționarul</a:t>
            </a:r>
            <a:r>
              <a:rPr lang="en-US" b="1" i="1" u="sng" dirty="0">
                <a:latin typeface="Arial" panose="020B0604020202020204"/>
                <a:cs typeface="Arial" panose="020B0604020202020204"/>
              </a:rPr>
              <a:t> </a:t>
            </a:r>
            <a:r>
              <a:rPr lang="en-US" b="1" i="1" u="sng" dirty="0" err="1">
                <a:latin typeface="Arial" panose="020B0604020202020204"/>
                <a:cs typeface="Arial" panose="020B0604020202020204"/>
              </a:rPr>
              <a:t>Cărții</a:t>
            </a:r>
            <a:r>
              <a:rPr lang="en-US" b="1" i="1" u="sng" dirty="0">
                <a:latin typeface="Arial" panose="020B0604020202020204"/>
                <a:cs typeface="Arial" panose="020B0604020202020204"/>
              </a:rPr>
              <a:t>/</a:t>
            </a:r>
            <a:r>
              <a:rPr lang="en-US" b="1" i="1" u="sng" dirty="0" err="1">
                <a:latin typeface="Arial" panose="020B0604020202020204"/>
                <a:cs typeface="Arial" panose="020B0604020202020204"/>
              </a:rPr>
              <a:t>Filmului</a:t>
            </a:r>
            <a:r>
              <a:rPr lang="en-US" dirty="0"/>
              <a:t>♡</a:t>
            </a:r>
            <a:endParaRPr lang="ro-RO" dirty="0"/>
          </a:p>
        </p:txBody>
      </p:sp>
      <p:pic>
        <p:nvPicPr>
          <p:cNvPr id="3" name="Imagine 2" descr="O imagine care conține roz, artă&#10;&#10;Conținutul generat de inteligența artificială poate fi incorect."/>
          <p:cNvPicPr>
            <a:picLocks noChangeAspect="1"/>
          </p:cNvPicPr>
          <p:nvPr/>
        </p:nvPicPr>
        <p:blipFill>
          <a:blip r:embed="rId1"/>
          <a:srcRect l="13976" r="23857"/>
          <a:stretch>
            <a:fillRect/>
          </a:stretch>
        </p:blipFill>
        <p:spPr>
          <a:xfrm>
            <a:off x="6229215" y="10"/>
            <a:ext cx="5962785"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
        <p:nvSpPr>
          <p:cNvPr id="4" name="CasetăText 3"/>
          <p:cNvSpPr txBox="1"/>
          <p:nvPr/>
        </p:nvSpPr>
        <p:spPr>
          <a:xfrm>
            <a:off x="77470" y="1403350"/>
            <a:ext cx="6018530" cy="3322955"/>
          </a:xfrm>
          <a:prstGeom prst="rect">
            <a:avLst/>
          </a:prstGeom>
          <a:noFill/>
        </p:spPr>
        <p:txBody>
          <a:bodyPr rot="0" spcFirstLastPara="0" vertOverflow="overflow" horzOverflow="overflow" vert="horz" wrap="square" lIns="91440" tIns="45720" rIns="91440" bIns="45720" numCol="1" spcCol="0" rtlCol="0" fromWordArt="0" anchor="t" anchorCtr="0" forceAA="0" compatLnSpc="1">
            <a:spAutoFit/>
          </a:bodyPr>
          <a:lstStyle/>
          <a:p>
            <a:r>
              <a:rPr lang="en-US" sz="3000" b="1" i="1" dirty="0">
                <a:latin typeface="Book Antiqua"/>
                <a:ea typeface="Meiryo"/>
                <a:cs typeface="Angsana New"/>
              </a:rPr>
              <a:t>Tesseract-O </a:t>
            </a:r>
            <a:r>
              <a:rPr lang="en-US" sz="3000" b="1" i="1" dirty="0" err="1">
                <a:latin typeface="Book Antiqua"/>
                <a:ea typeface="Meiryo"/>
                <a:cs typeface="Angsana New"/>
              </a:rPr>
              <a:t>modalitate</a:t>
            </a:r>
            <a:r>
              <a:rPr lang="en-US" sz="3000" b="1" i="1" dirty="0">
                <a:latin typeface="Book Antiqua"/>
                <a:ea typeface="Meiryo"/>
                <a:cs typeface="Angsana New"/>
              </a:rPr>
              <a:t> de a </a:t>
            </a:r>
            <a:r>
              <a:rPr lang="en-US" sz="3000" b="1" i="1" dirty="0" err="1">
                <a:latin typeface="Book Antiqua"/>
                <a:ea typeface="Meiryo"/>
                <a:cs typeface="Angsana New"/>
              </a:rPr>
              <a:t>scurta</a:t>
            </a:r>
            <a:r>
              <a:rPr lang="en-US" sz="3000" b="1" i="1" dirty="0">
                <a:latin typeface="Book Antiqua"/>
                <a:ea typeface="Meiryo"/>
                <a:cs typeface="Angsana New"/>
              </a:rPr>
              <a:t> </a:t>
            </a:r>
            <a:r>
              <a:rPr lang="en-US" sz="3000" b="1" i="1" dirty="0" err="1">
                <a:latin typeface="Book Antiqua"/>
                <a:ea typeface="Meiryo"/>
                <a:cs typeface="Angsana New"/>
              </a:rPr>
              <a:t>distanța</a:t>
            </a:r>
            <a:r>
              <a:rPr lang="en-US" sz="3000" b="1" i="1" dirty="0">
                <a:latin typeface="Book Antiqua"/>
                <a:ea typeface="Meiryo"/>
                <a:cs typeface="Angsana New"/>
              </a:rPr>
              <a:t> </a:t>
            </a:r>
            <a:r>
              <a:rPr lang="en-US" sz="3000" b="1" i="1" dirty="0" err="1">
                <a:latin typeface="Book Antiqua"/>
                <a:ea typeface="Meiryo"/>
                <a:cs typeface="Angsana New"/>
              </a:rPr>
              <a:t>dintre</a:t>
            </a:r>
            <a:r>
              <a:rPr lang="en-US" sz="3000" b="1" i="1" dirty="0">
                <a:latin typeface="Book Antiqua"/>
                <a:ea typeface="Meiryo"/>
                <a:cs typeface="Angsana New"/>
              </a:rPr>
              <a:t> </a:t>
            </a:r>
            <a:r>
              <a:rPr lang="en-US" sz="3000" b="1" i="1" dirty="0" err="1">
                <a:latin typeface="Book Antiqua"/>
                <a:ea typeface="Meiryo"/>
                <a:cs typeface="Angsana New"/>
              </a:rPr>
              <a:t>două</a:t>
            </a:r>
            <a:r>
              <a:rPr lang="en-US" sz="3000" b="1" i="1" dirty="0">
                <a:latin typeface="Book Antiqua"/>
                <a:ea typeface="Meiryo"/>
                <a:cs typeface="Angsana New"/>
              </a:rPr>
              <a:t> </a:t>
            </a:r>
            <a:r>
              <a:rPr lang="en-US" sz="3000" b="1" i="1" dirty="0" err="1">
                <a:latin typeface="Book Antiqua"/>
                <a:ea typeface="Meiryo"/>
                <a:cs typeface="Angsana New"/>
              </a:rPr>
              <a:t>puncte</a:t>
            </a:r>
            <a:r>
              <a:rPr lang="en-US" sz="3000" b="1" i="1" dirty="0">
                <a:latin typeface="Book Antiqua"/>
                <a:ea typeface="Meiryo"/>
                <a:cs typeface="Angsana New"/>
              </a:rPr>
              <a:t> din </a:t>
            </a:r>
            <a:r>
              <a:rPr lang="en-US" sz="3000" b="1" i="1" dirty="0" err="1">
                <a:latin typeface="Book Antiqua"/>
                <a:ea typeface="Meiryo"/>
                <a:cs typeface="Angsana New"/>
              </a:rPr>
              <a:t>univers</a:t>
            </a:r>
            <a:r>
              <a:rPr lang="en-US" sz="3000" b="1" i="1" dirty="0">
                <a:latin typeface="Book Antiqua"/>
                <a:ea typeface="Meiryo"/>
                <a:cs typeface="Angsana New"/>
              </a:rPr>
              <a:t> (ca o </a:t>
            </a:r>
            <a:r>
              <a:rPr lang="en-US" sz="3000" b="1" i="1" dirty="0" err="1">
                <a:latin typeface="Book Antiqua"/>
                <a:ea typeface="Meiryo"/>
                <a:cs typeface="Angsana New"/>
              </a:rPr>
              <a:t>buclă</a:t>
            </a:r>
            <a:r>
              <a:rPr lang="en-US" sz="3000" b="1" i="1" dirty="0">
                <a:latin typeface="Book Antiqua"/>
                <a:ea typeface="Meiryo"/>
                <a:cs typeface="Angsana New"/>
              </a:rPr>
              <a:t>).</a:t>
            </a:r>
            <a:endParaRPr lang="en-US" sz="3000" b="1" i="1" dirty="0">
              <a:latin typeface="Book Antiqua"/>
              <a:ea typeface="Meiryo"/>
              <a:cs typeface="Angsana New"/>
            </a:endParaRPr>
          </a:p>
          <a:p>
            <a:r>
              <a:rPr lang="en-US" sz="3000" b="1" i="1" dirty="0">
                <a:latin typeface="Book Antiqua"/>
                <a:ea typeface="Meiryo"/>
                <a:cs typeface="Angsana New"/>
              </a:rPr>
              <a:t>Camazotz-Planeta </a:t>
            </a:r>
            <a:r>
              <a:rPr lang="en-US" sz="3000" b="1" i="1" dirty="0" err="1">
                <a:latin typeface="Book Antiqua"/>
                <a:ea typeface="Meiryo"/>
                <a:cs typeface="Angsana New"/>
              </a:rPr>
              <a:t>unde</a:t>
            </a:r>
            <a:r>
              <a:rPr lang="en-US" sz="3000" b="1" i="1" dirty="0">
                <a:latin typeface="Book Antiqua"/>
                <a:ea typeface="Meiryo"/>
                <a:cs typeface="Angsana New"/>
              </a:rPr>
              <a:t> </a:t>
            </a:r>
            <a:r>
              <a:rPr lang="en-US" sz="3000" b="1" i="1" dirty="0" err="1">
                <a:latin typeface="Book Antiqua"/>
                <a:ea typeface="Meiryo"/>
                <a:cs typeface="Angsana New"/>
              </a:rPr>
              <a:t>toată</a:t>
            </a:r>
            <a:r>
              <a:rPr lang="en-US" sz="3000" b="1" i="1" dirty="0">
                <a:latin typeface="Book Antiqua"/>
                <a:ea typeface="Meiryo"/>
                <a:cs typeface="Angsana New"/>
              </a:rPr>
              <a:t> </a:t>
            </a:r>
            <a:r>
              <a:rPr lang="en-US" sz="3000" b="1" i="1" dirty="0" err="1">
                <a:latin typeface="Book Antiqua"/>
                <a:ea typeface="Meiryo"/>
                <a:cs typeface="Angsana New"/>
              </a:rPr>
              <a:t>lumea</a:t>
            </a:r>
            <a:r>
              <a:rPr lang="en-US" sz="3000" b="1" i="1" dirty="0">
                <a:latin typeface="Book Antiqua"/>
                <a:ea typeface="Meiryo"/>
                <a:cs typeface="Angsana New"/>
              </a:rPr>
              <a:t> </a:t>
            </a:r>
            <a:r>
              <a:rPr lang="en-US" sz="3000" b="1" i="1" dirty="0" err="1">
                <a:latin typeface="Book Antiqua"/>
                <a:ea typeface="Meiryo"/>
                <a:cs typeface="Angsana New"/>
              </a:rPr>
              <a:t>trebuie</a:t>
            </a:r>
            <a:r>
              <a:rPr lang="en-US" sz="3000" b="1" i="1" dirty="0">
                <a:latin typeface="Book Antiqua"/>
                <a:ea typeface="Meiryo"/>
                <a:cs typeface="Angsana New"/>
              </a:rPr>
              <a:t> </a:t>
            </a:r>
            <a:r>
              <a:rPr lang="en-US" sz="3000" b="1" i="1" dirty="0" err="1">
                <a:latin typeface="Book Antiqua"/>
                <a:ea typeface="Meiryo"/>
                <a:cs typeface="Angsana New"/>
              </a:rPr>
              <a:t>sa</a:t>
            </a:r>
            <a:r>
              <a:rPr lang="en-US" sz="3000" b="1" i="1" dirty="0">
                <a:latin typeface="Book Antiqua"/>
                <a:ea typeface="Meiryo"/>
                <a:cs typeface="Angsana New"/>
              </a:rPr>
              <a:t> fie la </a:t>
            </a:r>
            <a:r>
              <a:rPr lang="en-US" sz="3000" b="1" i="1" dirty="0" err="1">
                <a:latin typeface="Book Antiqua"/>
                <a:ea typeface="Meiryo"/>
                <a:cs typeface="Angsana New"/>
              </a:rPr>
              <a:t>fel</a:t>
            </a:r>
            <a:r>
              <a:rPr lang="en-US" sz="3000" b="1" i="1" dirty="0">
                <a:latin typeface="Book Antiqua"/>
                <a:ea typeface="Meiryo"/>
                <a:cs typeface="Angsana New"/>
              </a:rPr>
              <a:t>.</a:t>
            </a:r>
            <a:endParaRPr lang="en-US" sz="3000" b="1" i="1" dirty="0">
              <a:latin typeface="Book Antiqua"/>
              <a:ea typeface="Meiryo"/>
              <a:cs typeface="Angsana New"/>
            </a:endParaRPr>
          </a:p>
          <a:p>
            <a:r>
              <a:rPr lang="en-US" sz="3000" b="1" i="1" dirty="0">
                <a:latin typeface="Book Antiqua"/>
                <a:ea typeface="Meiryo"/>
                <a:cs typeface="Angsana New"/>
              </a:rPr>
              <a:t>IT-</a:t>
            </a:r>
            <a:r>
              <a:rPr lang="en-US" sz="3000" b="1" i="1" dirty="0" err="1">
                <a:latin typeface="Book Antiqua"/>
                <a:ea typeface="Meiryo"/>
                <a:cs typeface="Angsana New"/>
              </a:rPr>
              <a:t>Creierul</a:t>
            </a:r>
            <a:r>
              <a:rPr lang="en-US" sz="3000" b="1" i="1" dirty="0">
                <a:latin typeface="Book Antiqua"/>
                <a:ea typeface="Meiryo"/>
                <a:cs typeface="Angsana New"/>
              </a:rPr>
              <a:t> </a:t>
            </a:r>
            <a:r>
              <a:rPr lang="en-US" sz="3000" b="1" i="1" dirty="0" err="1">
                <a:latin typeface="Book Antiqua"/>
                <a:ea typeface="Meiryo"/>
                <a:cs typeface="Angsana New"/>
              </a:rPr>
              <a:t>uriaș</a:t>
            </a:r>
            <a:r>
              <a:rPr lang="en-US" sz="3000" b="1" i="1" dirty="0">
                <a:latin typeface="Book Antiqua"/>
                <a:ea typeface="Meiryo"/>
                <a:cs typeface="Angsana New"/>
              </a:rPr>
              <a:t> care </a:t>
            </a:r>
            <a:r>
              <a:rPr lang="en-US" sz="3000" b="1" i="1" dirty="0" err="1">
                <a:latin typeface="Book Antiqua"/>
                <a:ea typeface="Meiryo"/>
                <a:cs typeface="Angsana New"/>
              </a:rPr>
              <a:t>controlează</a:t>
            </a:r>
            <a:r>
              <a:rPr lang="ro-RO" altLang="en-US" sz="3000" b="1" i="1" dirty="0" err="1">
                <a:latin typeface="Book Antiqua"/>
                <a:ea typeface="Meiryo"/>
                <a:cs typeface="Angsana New"/>
              </a:rPr>
              <a:t> </a:t>
            </a:r>
            <a:r>
              <a:rPr lang="en-US" sz="3000" b="1" i="1" dirty="0" err="1">
                <a:latin typeface="Book Antiqua"/>
                <a:ea typeface="Meiryo"/>
                <a:cs typeface="Angsana New"/>
              </a:rPr>
              <a:t>mințile</a:t>
            </a:r>
            <a:r>
              <a:rPr lang="en-US" sz="3000" b="1" i="1" dirty="0">
                <a:latin typeface="Book Antiqua"/>
                <a:ea typeface="Meiryo"/>
                <a:cs typeface="Angsana New"/>
              </a:rPr>
              <a:t> </a:t>
            </a:r>
            <a:r>
              <a:rPr lang="en-US" sz="3000" b="1" i="1" dirty="0" err="1">
                <a:latin typeface="Book Antiqua"/>
                <a:ea typeface="Meiryo"/>
                <a:cs typeface="Angsana New"/>
              </a:rPr>
              <a:t>oamenilor</a:t>
            </a:r>
            <a:r>
              <a:rPr lang="en-US" sz="3000" b="1" i="1" dirty="0">
                <a:latin typeface="Book Antiqua"/>
                <a:ea typeface="Meiryo"/>
                <a:cs typeface="Angsana New"/>
              </a:rPr>
              <a:t>.</a:t>
            </a:r>
            <a:endParaRPr lang="ro-RO" altLang="en-US" sz="3000" b="1" i="1" dirty="0">
              <a:latin typeface="Book Antiqua"/>
              <a:ea typeface="Meiryo"/>
              <a:cs typeface="Angsana New"/>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2" name="Rectangle 7"/>
          <p:cNvSpPr>
            <a:spLocks noGrp="1" noRot="1" noChangeAspect="1" noMove="1" noResize="1" noEditPoints="1" noAdjustHandles="1" noChangeArrowheads="1" noChangeShapeType="1" noTextEdit="1"/>
          </p:cNvSpPr>
          <p:nvPr/>
        </p:nvSpPr>
        <p:spPr>
          <a:xfrm>
            <a:off x="0" y="0"/>
            <a:ext cx="12192000" cy="6858000"/>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u 1"/>
          <p:cNvSpPr>
            <a:spLocks noGrp="1"/>
          </p:cNvSpPr>
          <p:nvPr>
            <p:ph type="title"/>
          </p:nvPr>
        </p:nvSpPr>
        <p:spPr>
          <a:xfrm>
            <a:off x="480370" y="341459"/>
            <a:ext cx="2608655" cy="3404286"/>
          </a:xfrm>
        </p:spPr>
        <p:txBody>
          <a:bodyPr>
            <a:normAutofit/>
          </a:bodyPr>
          <a:lstStyle/>
          <a:p>
            <a:r>
              <a:rPr lang="en-US" sz="4000">
                <a:solidFill>
                  <a:srgbClr val="000000"/>
                </a:solidFill>
              </a:rPr>
              <a:t>♡</a:t>
            </a:r>
            <a:r>
              <a:rPr lang="ro-RO" sz="3600" b="1" i="1" u="sng">
                <a:solidFill>
                  <a:schemeClr val="tx1">
                    <a:lumMod val="95000"/>
                    <a:lumOff val="5000"/>
                  </a:schemeClr>
                </a:solidFill>
              </a:rPr>
              <a:t>Cu Ce A Contribuit Fiecare Participant La Acest Proiect</a:t>
            </a:r>
            <a:r>
              <a:rPr lang="en-US" sz="4000">
                <a:solidFill>
                  <a:srgbClr val="000000"/>
                </a:solidFill>
              </a:rPr>
              <a:t>♡</a:t>
            </a:r>
            <a:endParaRPr lang="ro-RO"/>
          </a:p>
        </p:txBody>
      </p:sp>
      <p:sp>
        <p:nvSpPr>
          <p:cNvPr id="13" name="Rounded Rectangle 9"/>
          <p:cNvSpPr>
            <a:spLocks noGrp="1" noRot="1" noChangeAspect="1" noMove="1" noResize="1" noEditPoints="1" noAdjustHandles="1" noChangeArrowheads="1" noChangeShapeType="1" noTextEdit="1"/>
          </p:cNvSpPr>
          <p:nvPr/>
        </p:nvSpPr>
        <p:spPr>
          <a:xfrm>
            <a:off x="3580067" y="484632"/>
            <a:ext cx="8129016" cy="5724144"/>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Imagine 2" descr="O imagine care conține roz, artă&#10;&#10;Conținutul generat de inteligența artificială poate fi incorect."/>
          <p:cNvPicPr>
            <a:picLocks noChangeAspect="1"/>
          </p:cNvPicPr>
          <p:nvPr/>
        </p:nvPicPr>
        <p:blipFill>
          <a:blip r:embed="rId1"/>
          <a:srcRect t="6119"/>
          <a:stretch>
            <a:fillRect/>
          </a:stretch>
        </p:blipFill>
        <p:spPr>
          <a:xfrm>
            <a:off x="4062964" y="942538"/>
            <a:ext cx="7163222" cy="4808332"/>
          </a:xfrm>
          <a:prstGeom prst="rect">
            <a:avLst/>
          </a:prstGeom>
          <a:effectLst/>
        </p:spPr>
      </p:pic>
      <p:sp>
        <p:nvSpPr>
          <p:cNvPr id="4" name="CasetăText 3"/>
          <p:cNvSpPr txBox="1"/>
          <p:nvPr/>
        </p:nvSpPr>
        <p:spPr>
          <a:xfrm>
            <a:off x="4060521" y="1954935"/>
            <a:ext cx="7294574" cy="2959785"/>
          </a:xfrm>
          <a:prstGeom prst="rect">
            <a:avLst/>
          </a:prstGeom>
          <a:noFill/>
        </p:spPr>
        <p:txBody>
          <a:bodyPr rot="0" spcFirstLastPara="0" vertOverflow="overflow" horzOverflow="overflow" vert="horz" wrap="square" lIns="91440" tIns="45720" rIns="91440" bIns="45720" numCol="1" spcCol="0" rtlCol="0" fromWordArt="0" anchor="t" anchorCtr="0" forceAA="0" compatLnSpc="1">
            <a:spAutoFit/>
          </a:bodyPr>
          <a:lstStyle/>
          <a:p>
            <a:pPr>
              <a:lnSpc>
                <a:spcPct val="90000"/>
              </a:lnSpc>
              <a:spcBef>
                <a:spcPts val="1000"/>
              </a:spcBef>
            </a:pPr>
            <a:r>
              <a:rPr lang="en-US" sz="2600" b="1" i="1" dirty="0" err="1">
                <a:latin typeface="Batang"/>
                <a:ea typeface="Batang"/>
              </a:rPr>
              <a:t>Balosin</a:t>
            </a:r>
            <a:r>
              <a:rPr lang="en-US" sz="2600" b="1" i="1" dirty="0">
                <a:latin typeface="Batang"/>
                <a:ea typeface="Batang"/>
              </a:rPr>
              <a:t> Georgiana– A Pus </a:t>
            </a:r>
            <a:r>
              <a:rPr lang="en-US" sz="2600" b="1" i="1" dirty="0" err="1">
                <a:latin typeface="Batang"/>
                <a:ea typeface="Batang"/>
              </a:rPr>
              <a:t>Totul</a:t>
            </a:r>
            <a:r>
              <a:rPr lang="en-US" sz="2600" b="1" i="1" dirty="0">
                <a:latin typeface="Batang"/>
                <a:ea typeface="Batang"/>
              </a:rPr>
              <a:t> </a:t>
            </a:r>
            <a:r>
              <a:rPr lang="en-US" sz="2600" b="1" i="1" dirty="0" err="1">
                <a:latin typeface="Batang"/>
                <a:ea typeface="Batang"/>
              </a:rPr>
              <a:t>În</a:t>
            </a:r>
            <a:r>
              <a:rPr lang="en-US" sz="2600" b="1" i="1" dirty="0">
                <a:latin typeface="Batang"/>
                <a:ea typeface="Batang"/>
              </a:rPr>
              <a:t> </a:t>
            </a:r>
            <a:r>
              <a:rPr lang="en-US" sz="2600" b="1" i="1" dirty="0" err="1">
                <a:latin typeface="Batang"/>
                <a:ea typeface="Batang"/>
              </a:rPr>
              <a:t>Practică</a:t>
            </a:r>
            <a:r>
              <a:rPr lang="en-US" sz="2600" b="1" i="1" dirty="0">
                <a:latin typeface="Batang"/>
                <a:ea typeface="Batang"/>
              </a:rPr>
              <a:t>.</a:t>
            </a:r>
            <a:endParaRPr lang="en-US" sz="2600" b="1" i="1" dirty="0">
              <a:latin typeface="Batang"/>
              <a:ea typeface="Batang"/>
            </a:endParaRPr>
          </a:p>
          <a:p>
            <a:pPr>
              <a:lnSpc>
                <a:spcPct val="90000"/>
              </a:lnSpc>
              <a:spcBef>
                <a:spcPts val="1000"/>
              </a:spcBef>
            </a:pPr>
            <a:r>
              <a:rPr lang="en-US" sz="2600" b="1" i="1" dirty="0" err="1">
                <a:latin typeface="Batang"/>
                <a:ea typeface="Batang"/>
              </a:rPr>
              <a:t>Cîrc</a:t>
            </a:r>
            <a:r>
              <a:rPr lang="en-US" sz="2600" b="1" i="1" dirty="0">
                <a:latin typeface="Batang"/>
                <a:ea typeface="Batang"/>
              </a:rPr>
              <a:t> Andra Maria–A </a:t>
            </a:r>
            <a:r>
              <a:rPr lang="en-US" sz="2600" b="1" i="1" dirty="0" err="1">
                <a:latin typeface="Batang"/>
                <a:ea typeface="Batang"/>
              </a:rPr>
              <a:t>Căutat</a:t>
            </a:r>
            <a:r>
              <a:rPr lang="en-US" sz="2600" b="1" i="1" dirty="0">
                <a:latin typeface="Batang"/>
                <a:ea typeface="Batang"/>
              </a:rPr>
              <a:t> </a:t>
            </a:r>
            <a:r>
              <a:rPr lang="en-US" sz="2600" b="1" i="1" dirty="0" err="1">
                <a:latin typeface="Batang"/>
                <a:ea typeface="Batang"/>
              </a:rPr>
              <a:t>Informații</a:t>
            </a:r>
            <a:r>
              <a:rPr lang="en-US" sz="2600" b="1" i="1" dirty="0">
                <a:latin typeface="Batang"/>
                <a:ea typeface="Batang"/>
              </a:rPr>
              <a:t>.</a:t>
            </a:r>
            <a:endParaRPr lang="en-US" sz="2600" b="1" i="1" dirty="0">
              <a:latin typeface="Batang"/>
              <a:ea typeface="Batang"/>
            </a:endParaRPr>
          </a:p>
          <a:p>
            <a:pPr>
              <a:lnSpc>
                <a:spcPct val="90000"/>
              </a:lnSpc>
              <a:spcBef>
                <a:spcPts val="1000"/>
              </a:spcBef>
            </a:pPr>
            <a:r>
              <a:rPr lang="en-US" sz="2600" b="1" i="1" dirty="0">
                <a:latin typeface="Batang"/>
                <a:ea typeface="Batang"/>
              </a:rPr>
              <a:t>Cernea Amalia Mirela– A </a:t>
            </a:r>
            <a:r>
              <a:rPr lang="en-US" sz="2600" b="1" i="1" dirty="0" err="1">
                <a:latin typeface="Batang"/>
                <a:ea typeface="Batang"/>
              </a:rPr>
              <a:t>Citit</a:t>
            </a:r>
            <a:r>
              <a:rPr lang="en-US" sz="2600" b="1" i="1" dirty="0">
                <a:latin typeface="Batang"/>
                <a:ea typeface="Batang"/>
              </a:rPr>
              <a:t> Cartea.</a:t>
            </a:r>
            <a:endParaRPr lang="en-US" sz="2600" b="1" i="1" dirty="0">
              <a:latin typeface="Batang"/>
              <a:ea typeface="Batang"/>
            </a:endParaRPr>
          </a:p>
          <a:p>
            <a:pPr>
              <a:lnSpc>
                <a:spcPct val="90000"/>
              </a:lnSpc>
              <a:spcBef>
                <a:spcPts val="1000"/>
              </a:spcBef>
            </a:pPr>
            <a:r>
              <a:rPr lang="en-US" sz="2600" b="1" i="1" dirty="0">
                <a:latin typeface="Batang"/>
                <a:ea typeface="Batang"/>
              </a:rPr>
              <a:t>Ciobotaru Elisa Maria– S-a </a:t>
            </a:r>
            <a:r>
              <a:rPr lang="en-US" sz="2600" b="1" i="1" dirty="0" err="1">
                <a:latin typeface="Batang"/>
                <a:ea typeface="Batang"/>
              </a:rPr>
              <a:t>Ocupat</a:t>
            </a:r>
            <a:r>
              <a:rPr lang="en-US" sz="2600" b="1" i="1" dirty="0">
                <a:latin typeface="Batang"/>
                <a:ea typeface="Batang"/>
              </a:rPr>
              <a:t> De </a:t>
            </a:r>
            <a:r>
              <a:rPr lang="en-US" sz="2600" b="1" i="1" dirty="0" err="1">
                <a:latin typeface="Batang"/>
                <a:ea typeface="Batang"/>
              </a:rPr>
              <a:t>Poze</a:t>
            </a:r>
            <a:r>
              <a:rPr lang="en-US" sz="2600" b="1" i="1" dirty="0">
                <a:latin typeface="Batang"/>
                <a:ea typeface="Batang"/>
              </a:rPr>
              <a:t>.</a:t>
            </a:r>
            <a:endParaRPr lang="en-US" sz="2600" b="1" i="1" dirty="0">
              <a:latin typeface="Batang"/>
              <a:ea typeface="Batang"/>
            </a:endParaRPr>
          </a:p>
          <a:p>
            <a:pPr>
              <a:lnSpc>
                <a:spcPct val="90000"/>
              </a:lnSpc>
              <a:spcBef>
                <a:spcPts val="1000"/>
              </a:spcBef>
            </a:pPr>
            <a:r>
              <a:rPr lang="en-US" sz="2600" b="1" i="1" dirty="0">
                <a:latin typeface="Batang"/>
                <a:ea typeface="Batang"/>
              </a:rPr>
              <a:t>Ștefan Sabrina Andrea– A </a:t>
            </a:r>
            <a:r>
              <a:rPr lang="en-US" sz="2600" b="1" i="1" dirty="0" err="1">
                <a:latin typeface="Batang"/>
                <a:ea typeface="Batang"/>
              </a:rPr>
              <a:t>Vizionat</a:t>
            </a:r>
            <a:r>
              <a:rPr lang="en-US" sz="2600" b="1" i="1" dirty="0">
                <a:latin typeface="Batang"/>
                <a:ea typeface="Batang"/>
              </a:rPr>
              <a:t> </a:t>
            </a:r>
            <a:r>
              <a:rPr lang="en-US" sz="2600" b="1" i="1" dirty="0" err="1">
                <a:latin typeface="Batang"/>
                <a:ea typeface="Batang"/>
              </a:rPr>
              <a:t>Filmul</a:t>
            </a:r>
            <a:r>
              <a:rPr lang="en-US" sz="2600" b="1" i="1" dirty="0">
                <a:latin typeface="Batang"/>
                <a:ea typeface="Batang"/>
              </a:rPr>
              <a:t>.</a:t>
            </a:r>
            <a:endParaRPr lang="en-US" sz="2600" b="1" i="1" dirty="0">
              <a:latin typeface="Batang"/>
              <a:ea typeface="Batang"/>
            </a:endParaRPr>
          </a:p>
          <a:p>
            <a:endParaRPr lang="en-US" dirty="0"/>
          </a:p>
          <a:p>
            <a:pPr algn="ctr"/>
            <a:endParaRPr lang="ro-RO"/>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22"/>
          <p:cNvSpPr>
            <a:spLocks noGrp="1" noRot="1" noChangeAspect="1" noMove="1" noResize="1" noEditPoints="1" noAdjustHandles="1" noChangeArrowheads="1" noChangeShapeType="1" noTextEdit="1"/>
          </p:cNvSpPr>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u 1"/>
          <p:cNvSpPr>
            <a:spLocks noGrp="1"/>
          </p:cNvSpPr>
          <p:nvPr>
            <p:ph type="title"/>
          </p:nvPr>
        </p:nvSpPr>
        <p:spPr>
          <a:xfrm>
            <a:off x="287868" y="91810"/>
            <a:ext cx="5120561" cy="1325563"/>
          </a:xfrm>
        </p:spPr>
        <p:txBody>
          <a:bodyPr vert="horz" lIns="91440" tIns="45720" rIns="91440" bIns="45720" rtlCol="0" anchor="ctr">
            <a:normAutofit/>
          </a:bodyPr>
          <a:lstStyle/>
          <a:p>
            <a:r>
              <a:rPr lang="en-US" sz="4400" dirty="0">
                <a:ea typeface="+mj-lt"/>
                <a:cs typeface="+mj-lt"/>
              </a:rPr>
              <a:t>♡</a:t>
            </a:r>
            <a:r>
              <a:rPr lang="en-US" sz="4400" b="1" i="1" u="sng" dirty="0" err="1"/>
              <a:t>Rezumatul</a:t>
            </a:r>
            <a:r>
              <a:rPr lang="en-US" sz="4400" b="1" i="1" u="sng" kern="1200" dirty="0">
                <a:latin typeface="+mj-lt"/>
                <a:ea typeface="+mj-ea"/>
                <a:cs typeface="+mj-cs"/>
              </a:rPr>
              <a:t> </a:t>
            </a:r>
            <a:r>
              <a:rPr lang="en-US" sz="4400" b="1" i="1" u="sng" kern="1200" dirty="0" err="1">
                <a:latin typeface="+mj-lt"/>
                <a:ea typeface="+mj-ea"/>
                <a:cs typeface="+mj-cs"/>
              </a:rPr>
              <a:t>Cărții</a:t>
            </a:r>
            <a:r>
              <a:rPr lang="en-US" sz="4400" b="1" i="1" u="sng" kern="1200" dirty="0">
                <a:latin typeface="+mj-lt"/>
                <a:ea typeface="+mj-ea"/>
                <a:cs typeface="+mj-cs"/>
              </a:rPr>
              <a:t>/</a:t>
            </a:r>
            <a:r>
              <a:rPr lang="en-US" sz="4400" b="1" i="1" u="sng" kern="1200" dirty="0" err="1">
                <a:latin typeface="+mj-lt"/>
                <a:ea typeface="+mj-ea"/>
                <a:cs typeface="+mj-cs"/>
              </a:rPr>
              <a:t>Filmului</a:t>
            </a:r>
            <a:r>
              <a:rPr lang="en-US" sz="4400" dirty="0">
                <a:ea typeface="+mj-lt"/>
                <a:cs typeface="+mj-lt"/>
              </a:rPr>
              <a:t>♡</a:t>
            </a:r>
            <a:endParaRPr lang="en-US" sz="4400" b="1" i="1" u="sng" kern="1200" dirty="0">
              <a:latin typeface="+mj-lt"/>
            </a:endParaRPr>
          </a:p>
        </p:txBody>
      </p:sp>
      <p:sp>
        <p:nvSpPr>
          <p:cNvPr id="4" name="Substituent text 3"/>
          <p:cNvSpPr>
            <a:spLocks noGrp="1"/>
          </p:cNvSpPr>
          <p:nvPr>
            <p:ph type="body" sz="half" idx="2"/>
          </p:nvPr>
        </p:nvSpPr>
        <p:spPr>
          <a:xfrm>
            <a:off x="154643" y="1415368"/>
            <a:ext cx="5798163" cy="4821982"/>
          </a:xfrm>
        </p:spPr>
        <p:txBody>
          <a:bodyPr vert="horz" lIns="91440" tIns="45720" rIns="91440" bIns="45720" rtlCol="0" anchor="t">
            <a:noAutofit/>
          </a:bodyPr>
          <a:lstStyle/>
          <a:p>
            <a:pPr indent="-228600">
              <a:buFont typeface="Arial" panose="020B0604020202020204" pitchFamily="34" charset="0"/>
              <a:buChar char="•"/>
            </a:pPr>
            <a:r>
              <a:rPr lang="en-US" b="1" i="1" dirty="0" err="1"/>
              <a:t>Povestea</a:t>
            </a:r>
            <a:r>
              <a:rPr lang="en-US" b="1" i="1" dirty="0"/>
              <a:t> o </a:t>
            </a:r>
            <a:r>
              <a:rPr lang="en-US" b="1" i="1" dirty="0" err="1"/>
              <a:t>urmărește</a:t>
            </a:r>
            <a:r>
              <a:rPr lang="en-US" b="1" i="1" dirty="0"/>
              <a:t> pe Meg Murry, o </a:t>
            </a:r>
            <a:r>
              <a:rPr lang="en-US" b="1" i="1" dirty="0" err="1"/>
              <a:t>fată</a:t>
            </a:r>
            <a:r>
              <a:rPr lang="en-US" b="1" i="1" dirty="0"/>
              <a:t> </a:t>
            </a:r>
            <a:r>
              <a:rPr lang="en-US" b="1" i="1" dirty="0" err="1"/>
              <a:t>inteligentă</a:t>
            </a:r>
            <a:r>
              <a:rPr lang="en-US" b="1" i="1" dirty="0"/>
              <a:t>, </a:t>
            </a:r>
            <a:r>
              <a:rPr lang="en-US" b="1" i="1" dirty="0" err="1"/>
              <a:t>dar</a:t>
            </a:r>
            <a:r>
              <a:rPr lang="en-US" b="1" i="1" dirty="0"/>
              <a:t> </a:t>
            </a:r>
            <a:r>
              <a:rPr lang="en-US" b="1" i="1" dirty="0" err="1"/>
              <a:t>nesigură</a:t>
            </a:r>
            <a:r>
              <a:rPr lang="en-US" b="1" i="1" dirty="0"/>
              <a:t> pe </a:t>
            </a:r>
            <a:r>
              <a:rPr lang="en-US" b="1" i="1" dirty="0" err="1"/>
              <a:t>ea</a:t>
            </a:r>
            <a:r>
              <a:rPr lang="en-US" b="1" i="1" dirty="0"/>
              <a:t>, al </a:t>
            </a:r>
            <a:r>
              <a:rPr lang="en-US" b="1" i="1" dirty="0" err="1"/>
              <a:t>cărei</a:t>
            </a:r>
            <a:r>
              <a:rPr lang="en-US" b="1" i="1" dirty="0"/>
              <a:t> </a:t>
            </a:r>
            <a:r>
              <a:rPr lang="en-US" b="1" i="1" dirty="0" err="1"/>
              <a:t>tată</a:t>
            </a:r>
            <a:r>
              <a:rPr lang="en-US" b="1" i="1" dirty="0"/>
              <a:t>, un om de </a:t>
            </a:r>
            <a:r>
              <a:rPr lang="en-US" b="1" i="1" dirty="0" err="1"/>
              <a:t>știință</a:t>
            </a:r>
            <a:r>
              <a:rPr lang="en-US" b="1" i="1" dirty="0"/>
              <a:t>, a </a:t>
            </a:r>
            <a:r>
              <a:rPr lang="en-US" b="1" i="1" dirty="0" err="1"/>
              <a:t>dispărut</a:t>
            </a:r>
            <a:r>
              <a:rPr lang="en-US" b="1" i="1" dirty="0"/>
              <a:t> </a:t>
            </a:r>
            <a:r>
              <a:rPr lang="en-US" b="1" i="1" dirty="0" err="1"/>
              <a:t>în</a:t>
            </a:r>
            <a:r>
              <a:rPr lang="en-US" b="1" i="1" dirty="0"/>
              <a:t> </a:t>
            </a:r>
            <a:r>
              <a:rPr lang="en-US" b="1" i="1" dirty="0" err="1"/>
              <a:t>timp</a:t>
            </a:r>
            <a:r>
              <a:rPr lang="en-US" b="1" i="1" dirty="0"/>
              <a:t> </a:t>
            </a:r>
            <a:r>
              <a:rPr lang="en-US" b="1" i="1" dirty="0" err="1"/>
              <a:t>ce</a:t>
            </a:r>
            <a:r>
              <a:rPr lang="en-US" b="1" i="1" dirty="0"/>
              <a:t> </a:t>
            </a:r>
            <a:r>
              <a:rPr lang="en-US" b="1" i="1" dirty="0" err="1"/>
              <a:t>lucra</a:t>
            </a:r>
            <a:r>
              <a:rPr lang="en-US" b="1" i="1" dirty="0"/>
              <a:t> la un </a:t>
            </a:r>
            <a:r>
              <a:rPr lang="en-US" b="1" i="1" dirty="0" err="1"/>
              <a:t>proiect</a:t>
            </a:r>
            <a:r>
              <a:rPr lang="en-US" b="1" i="1" dirty="0"/>
              <a:t> secret </a:t>
            </a:r>
            <a:r>
              <a:rPr lang="en-US" b="1" i="1" dirty="0" err="1"/>
              <a:t>despre</a:t>
            </a:r>
            <a:r>
              <a:rPr lang="en-US" b="1" i="1" dirty="0"/>
              <a:t> </a:t>
            </a:r>
            <a:r>
              <a:rPr lang="en-US" b="1" i="1" dirty="0" err="1"/>
              <a:t>călătoria</a:t>
            </a:r>
            <a:r>
              <a:rPr lang="en-US" b="1" i="1" dirty="0"/>
              <a:t> </a:t>
            </a:r>
            <a:r>
              <a:rPr lang="en-US" b="1" i="1" dirty="0" err="1"/>
              <a:t>prin</a:t>
            </a:r>
            <a:r>
              <a:rPr lang="en-US" b="1" i="1" dirty="0"/>
              <a:t> </a:t>
            </a:r>
            <a:r>
              <a:rPr lang="en-US" b="1" i="1" dirty="0" err="1"/>
              <a:t>spațiu</a:t>
            </a:r>
            <a:r>
              <a:rPr lang="en-US" b="1" i="1" dirty="0"/>
              <a:t>.</a:t>
            </a:r>
            <a:br>
              <a:rPr lang="en-US" b="1" i="1" dirty="0"/>
            </a:br>
            <a:endParaRPr lang="en-US" b="1" i="1" dirty="0"/>
          </a:p>
          <a:p>
            <a:pPr indent="-228600">
              <a:buFont typeface="Arial" panose="020B0604020202020204" pitchFamily="34" charset="0"/>
              <a:buChar char="•"/>
            </a:pPr>
            <a:r>
              <a:rPr lang="en-US" b="1" i="1" dirty="0" err="1"/>
              <a:t>Într</a:t>
            </a:r>
            <a:r>
              <a:rPr lang="en-US" b="1" i="1" dirty="0"/>
              <a:t>-o </a:t>
            </a:r>
            <a:r>
              <a:rPr lang="en-US" b="1" i="1" dirty="0" err="1"/>
              <a:t>noapte</a:t>
            </a:r>
            <a:r>
              <a:rPr lang="en-US" b="1" i="1" dirty="0"/>
              <a:t>, Meg, </a:t>
            </a:r>
            <a:r>
              <a:rPr lang="en-US" b="1" i="1" dirty="0" err="1"/>
              <a:t>fratele</a:t>
            </a:r>
            <a:r>
              <a:rPr lang="en-US" b="1" i="1" dirty="0"/>
              <a:t> </a:t>
            </a:r>
            <a:r>
              <a:rPr lang="en-US" b="1" i="1" dirty="0" err="1"/>
              <a:t>ei</a:t>
            </a:r>
            <a:r>
              <a:rPr lang="en-US" b="1" i="1" dirty="0"/>
              <a:t> </a:t>
            </a:r>
            <a:r>
              <a:rPr lang="en-US" b="1" i="1" dirty="0" err="1"/>
              <a:t>foarte</a:t>
            </a:r>
            <a:r>
              <a:rPr lang="en-US" b="1" i="1" dirty="0"/>
              <a:t> </a:t>
            </a:r>
            <a:r>
              <a:rPr lang="en-US" b="1" i="1" dirty="0" err="1"/>
              <a:t>inteligent</a:t>
            </a:r>
            <a:r>
              <a:rPr lang="en-US" b="1" i="1" dirty="0"/>
              <a:t> Charles Wallace </a:t>
            </a:r>
            <a:r>
              <a:rPr lang="en-US" b="1" i="1" dirty="0" err="1"/>
              <a:t>și</a:t>
            </a:r>
            <a:r>
              <a:rPr lang="en-US" b="1" i="1" dirty="0"/>
              <a:t> </a:t>
            </a:r>
            <a:r>
              <a:rPr lang="en-US" b="1" i="1" dirty="0" err="1"/>
              <a:t>prietenul</a:t>
            </a:r>
            <a:r>
              <a:rPr lang="en-US" b="1" i="1" dirty="0"/>
              <a:t> lor Calvin </a:t>
            </a:r>
            <a:r>
              <a:rPr lang="en-US" b="1" i="1" dirty="0" err="1"/>
              <a:t>întâlnesc</a:t>
            </a:r>
            <a:r>
              <a:rPr lang="en-US" b="1" i="1" dirty="0"/>
              <a:t> </a:t>
            </a:r>
            <a:r>
              <a:rPr lang="en-US" b="1" i="1" dirty="0" err="1"/>
              <a:t>trei</a:t>
            </a:r>
            <a:r>
              <a:rPr lang="en-US" b="1" i="1" dirty="0"/>
              <a:t> </a:t>
            </a:r>
            <a:r>
              <a:rPr lang="en-US" b="1" i="1" dirty="0" err="1"/>
              <a:t>ființe</a:t>
            </a:r>
            <a:r>
              <a:rPr lang="en-US" b="1" i="1" dirty="0"/>
              <a:t> </a:t>
            </a:r>
            <a:r>
              <a:rPr lang="en-US" b="1" i="1" dirty="0" err="1"/>
              <a:t>misterioase</a:t>
            </a:r>
            <a:r>
              <a:rPr lang="en-US" b="1" i="1" dirty="0"/>
              <a:t>: </a:t>
            </a:r>
            <a:r>
              <a:rPr lang="en-US" b="1" i="1" dirty="0" err="1"/>
              <a:t>Doamna</a:t>
            </a:r>
            <a:r>
              <a:rPr lang="en-US" b="1" i="1" dirty="0"/>
              <a:t> Whatsit, </a:t>
            </a:r>
            <a:r>
              <a:rPr lang="en-US" b="1" i="1" dirty="0" err="1"/>
              <a:t>Doamna</a:t>
            </a:r>
            <a:r>
              <a:rPr lang="en-US" b="1" i="1" dirty="0"/>
              <a:t> Who </a:t>
            </a:r>
            <a:r>
              <a:rPr lang="en-US" b="1" i="1" dirty="0" err="1"/>
              <a:t>și</a:t>
            </a:r>
            <a:r>
              <a:rPr lang="en-US" b="1" i="1" dirty="0"/>
              <a:t> </a:t>
            </a:r>
            <a:r>
              <a:rPr lang="en-US" b="1" i="1" dirty="0" err="1"/>
              <a:t>Doamna</a:t>
            </a:r>
            <a:r>
              <a:rPr lang="en-US" b="1" i="1" dirty="0"/>
              <a:t> Which. Ele le </a:t>
            </a:r>
            <a:r>
              <a:rPr lang="en-US" b="1" i="1" dirty="0" err="1"/>
              <a:t>explică</a:t>
            </a:r>
            <a:r>
              <a:rPr lang="en-US" b="1" i="1" dirty="0"/>
              <a:t> </a:t>
            </a:r>
            <a:r>
              <a:rPr lang="en-US" b="1" i="1" dirty="0" err="1"/>
              <a:t>faptul</a:t>
            </a:r>
            <a:r>
              <a:rPr lang="en-US" b="1" i="1" dirty="0"/>
              <a:t> </a:t>
            </a:r>
            <a:r>
              <a:rPr lang="en-US" b="1" i="1" dirty="0" err="1"/>
              <a:t>că</a:t>
            </a:r>
            <a:r>
              <a:rPr lang="en-US" b="1" i="1" dirty="0"/>
              <a:t> </a:t>
            </a:r>
            <a:r>
              <a:rPr lang="en-US" b="1" i="1" dirty="0" err="1"/>
              <a:t>tatăl</a:t>
            </a:r>
            <a:r>
              <a:rPr lang="en-US" b="1" i="1" dirty="0"/>
              <a:t> </a:t>
            </a:r>
            <a:r>
              <a:rPr lang="en-US" b="1" i="1" dirty="0" err="1"/>
              <a:t>lui</a:t>
            </a:r>
            <a:r>
              <a:rPr lang="en-US" b="1" i="1" dirty="0"/>
              <a:t> Meg </a:t>
            </a:r>
            <a:r>
              <a:rPr lang="en-US" b="1" i="1" dirty="0" err="1"/>
              <a:t>este</a:t>
            </a:r>
            <a:r>
              <a:rPr lang="en-US" b="1" i="1" dirty="0"/>
              <a:t> </a:t>
            </a:r>
            <a:r>
              <a:rPr lang="en-US" b="1" i="1" dirty="0" err="1"/>
              <a:t>prins</a:t>
            </a:r>
            <a:r>
              <a:rPr lang="en-US" b="1" i="1" dirty="0"/>
              <a:t> pe o </a:t>
            </a:r>
            <a:r>
              <a:rPr lang="en-US" b="1" i="1" dirty="0" err="1"/>
              <a:t>planetă</a:t>
            </a:r>
            <a:r>
              <a:rPr lang="en-US" b="1" i="1" dirty="0"/>
              <a:t> </a:t>
            </a:r>
            <a:r>
              <a:rPr lang="en-US" b="1" i="1" dirty="0" err="1"/>
              <a:t>îndepărtată</a:t>
            </a:r>
            <a:r>
              <a:rPr lang="en-US" b="1" i="1" dirty="0"/>
              <a:t> </a:t>
            </a:r>
            <a:r>
              <a:rPr lang="en-US" b="1" i="1" dirty="0" err="1"/>
              <a:t>și</a:t>
            </a:r>
            <a:r>
              <a:rPr lang="en-US" b="1" i="1" dirty="0"/>
              <a:t> </a:t>
            </a:r>
            <a:r>
              <a:rPr lang="en-US" b="1" i="1" dirty="0" err="1"/>
              <a:t>că</a:t>
            </a:r>
            <a:r>
              <a:rPr lang="en-US" b="1" i="1" dirty="0"/>
              <a:t> pot </a:t>
            </a:r>
            <a:r>
              <a:rPr lang="en-US" b="1" i="1" dirty="0" err="1"/>
              <a:t>ajunge</a:t>
            </a:r>
            <a:r>
              <a:rPr lang="en-US" b="1" i="1" dirty="0"/>
              <a:t> la </a:t>
            </a:r>
            <a:r>
              <a:rPr lang="en-US" b="1" i="1" dirty="0" err="1"/>
              <a:t>el</a:t>
            </a:r>
            <a:r>
              <a:rPr lang="en-US" b="1" i="1" dirty="0"/>
              <a:t> </a:t>
            </a:r>
            <a:r>
              <a:rPr lang="en-US" b="1" i="1" dirty="0" err="1"/>
              <a:t>printr</a:t>
            </a:r>
            <a:r>
              <a:rPr lang="en-US" b="1" i="1" dirty="0"/>
              <a:t>-o </a:t>
            </a:r>
            <a:r>
              <a:rPr lang="en-US" b="1" i="1" dirty="0" err="1"/>
              <a:t>metodă</a:t>
            </a:r>
            <a:r>
              <a:rPr lang="en-US" b="1" i="1" dirty="0"/>
              <a:t> </a:t>
            </a:r>
            <a:r>
              <a:rPr lang="en-US" b="1" i="1" dirty="0" err="1"/>
              <a:t>specială</a:t>
            </a:r>
            <a:r>
              <a:rPr lang="en-US" b="1" i="1" dirty="0"/>
              <a:t> de </a:t>
            </a:r>
            <a:r>
              <a:rPr lang="en-US" b="1" i="1" dirty="0" err="1"/>
              <a:t>călătorie</a:t>
            </a:r>
            <a:r>
              <a:rPr lang="en-US" b="1" i="1" dirty="0"/>
              <a:t> </a:t>
            </a:r>
            <a:r>
              <a:rPr lang="en-US" b="1" i="1" dirty="0" err="1"/>
              <a:t>numită</a:t>
            </a:r>
            <a:r>
              <a:rPr lang="en-US" b="1" i="1" dirty="0"/>
              <a:t> „</a:t>
            </a:r>
            <a:r>
              <a:rPr lang="en-US" b="1" i="1" dirty="0" err="1"/>
              <a:t>tessering</a:t>
            </a:r>
            <a:r>
              <a:rPr lang="en-US" b="1" i="1" dirty="0"/>
              <a:t>”, </a:t>
            </a:r>
            <a:r>
              <a:rPr lang="en-US" b="1" i="1" dirty="0" err="1"/>
              <a:t>adică</a:t>
            </a:r>
            <a:r>
              <a:rPr lang="en-US" b="1" i="1" dirty="0"/>
              <a:t> </a:t>
            </a:r>
            <a:r>
              <a:rPr lang="en-US" b="1" i="1" dirty="0" err="1"/>
              <a:t>plierea</a:t>
            </a:r>
            <a:r>
              <a:rPr lang="en-US" b="1" i="1" dirty="0"/>
              <a:t> </a:t>
            </a:r>
            <a:r>
              <a:rPr lang="en-US" b="1" i="1" dirty="0" err="1"/>
              <a:t>spațiului</a:t>
            </a:r>
            <a:r>
              <a:rPr lang="en-US" b="1" i="1" dirty="0"/>
              <a:t> </a:t>
            </a:r>
            <a:r>
              <a:rPr lang="en-US" b="1" i="1" dirty="0" err="1"/>
              <a:t>și</a:t>
            </a:r>
            <a:r>
              <a:rPr lang="en-US" b="1" i="1" dirty="0"/>
              <a:t> </a:t>
            </a:r>
            <a:r>
              <a:rPr lang="en-US" b="1" i="1" dirty="0" err="1"/>
              <a:t>timpului</a:t>
            </a:r>
            <a:r>
              <a:rPr lang="en-US" b="1" i="1" dirty="0"/>
              <a:t>.</a:t>
            </a:r>
            <a:br>
              <a:rPr lang="en-US" b="1" i="1" dirty="0"/>
            </a:br>
            <a:endParaRPr lang="en-US" b="1" i="1" dirty="0"/>
          </a:p>
          <a:p>
            <a:pPr indent="-228600">
              <a:buFont typeface="Arial" panose="020B0604020202020204" pitchFamily="34" charset="0"/>
              <a:buChar char="•"/>
            </a:pPr>
            <a:r>
              <a:rPr lang="en-US" b="1" i="1" dirty="0"/>
              <a:t>Cei </a:t>
            </a:r>
            <a:r>
              <a:rPr lang="en-US" b="1" i="1" dirty="0" err="1"/>
              <a:t>trei</a:t>
            </a:r>
            <a:r>
              <a:rPr lang="en-US" b="1" i="1" dirty="0"/>
              <a:t> </a:t>
            </a:r>
            <a:r>
              <a:rPr lang="en-US" b="1" i="1" dirty="0" err="1"/>
              <a:t>copii</a:t>
            </a:r>
            <a:r>
              <a:rPr lang="en-US" b="1" i="1" dirty="0"/>
              <a:t> </a:t>
            </a:r>
            <a:r>
              <a:rPr lang="en-US" b="1" i="1" dirty="0" err="1"/>
              <a:t>pornesc</a:t>
            </a:r>
            <a:r>
              <a:rPr lang="en-US" b="1" i="1" dirty="0"/>
              <a:t> </a:t>
            </a:r>
            <a:r>
              <a:rPr lang="en-US" b="1" i="1" dirty="0" err="1"/>
              <a:t>într</a:t>
            </a:r>
            <a:r>
              <a:rPr lang="en-US" b="1" i="1" dirty="0"/>
              <a:t>-o </a:t>
            </a:r>
            <a:r>
              <a:rPr lang="en-US" b="1" i="1" dirty="0" err="1"/>
              <a:t>aventură</a:t>
            </a:r>
            <a:r>
              <a:rPr lang="en-US" b="1" i="1" dirty="0"/>
              <a:t> </a:t>
            </a:r>
            <a:r>
              <a:rPr lang="en-US" b="1" i="1" dirty="0" err="1"/>
              <a:t>prin</a:t>
            </a:r>
            <a:r>
              <a:rPr lang="en-US" b="1" i="1" dirty="0"/>
              <a:t> </a:t>
            </a:r>
            <a:r>
              <a:rPr lang="en-US" b="1" i="1" dirty="0" err="1"/>
              <a:t>univers</a:t>
            </a:r>
            <a:r>
              <a:rPr lang="en-US" b="1" i="1" dirty="0"/>
              <a:t>, </a:t>
            </a:r>
            <a:r>
              <a:rPr lang="en-US" b="1" i="1" dirty="0" err="1"/>
              <a:t>vizitând</a:t>
            </a:r>
            <a:r>
              <a:rPr lang="en-US" b="1" i="1" dirty="0"/>
              <a:t> </a:t>
            </a:r>
            <a:r>
              <a:rPr lang="en-US" b="1" i="1" dirty="0" err="1"/>
              <a:t>mai</a:t>
            </a:r>
            <a:r>
              <a:rPr lang="en-US" b="1" i="1" dirty="0"/>
              <a:t> </a:t>
            </a:r>
            <a:r>
              <a:rPr lang="en-US" b="1" i="1" dirty="0" err="1"/>
              <a:t>multe</a:t>
            </a:r>
            <a:r>
              <a:rPr lang="en-US" b="1" i="1" dirty="0"/>
              <a:t> </a:t>
            </a:r>
            <a:r>
              <a:rPr lang="en-US" b="1" i="1" dirty="0" err="1"/>
              <a:t>planete</a:t>
            </a:r>
            <a:r>
              <a:rPr lang="en-US" b="1" i="1" dirty="0"/>
              <a:t>. </a:t>
            </a:r>
            <a:r>
              <a:rPr lang="en-US" b="1" i="1" dirty="0" err="1"/>
              <a:t>În</a:t>
            </a:r>
            <a:r>
              <a:rPr lang="en-US" b="1" i="1" dirty="0"/>
              <a:t> final </a:t>
            </a:r>
            <a:r>
              <a:rPr lang="en-US" b="1" i="1" dirty="0" err="1"/>
              <a:t>ajung</a:t>
            </a:r>
            <a:r>
              <a:rPr lang="en-US" b="1" i="1" dirty="0"/>
              <a:t> pe </a:t>
            </a:r>
            <a:r>
              <a:rPr lang="en-US" b="1" i="1" dirty="0" err="1"/>
              <a:t>planeta</a:t>
            </a:r>
            <a:r>
              <a:rPr lang="en-US" b="1" i="1" dirty="0"/>
              <a:t> Camazotz, </a:t>
            </a:r>
            <a:r>
              <a:rPr lang="en-US" b="1" i="1" dirty="0" err="1"/>
              <a:t>unde</a:t>
            </a:r>
            <a:r>
              <a:rPr lang="en-US" b="1" i="1" dirty="0"/>
              <a:t> </a:t>
            </a:r>
            <a:r>
              <a:rPr lang="en-US" b="1" i="1" dirty="0" err="1"/>
              <a:t>toți</a:t>
            </a:r>
            <a:r>
              <a:rPr lang="en-US" b="1" i="1" dirty="0"/>
              <a:t> </a:t>
            </a:r>
            <a:r>
              <a:rPr lang="en-US" b="1" i="1" dirty="0" err="1"/>
              <a:t>oamenii</a:t>
            </a:r>
            <a:r>
              <a:rPr lang="en-US" b="1" i="1" dirty="0"/>
              <a:t> sunt </a:t>
            </a:r>
            <a:r>
              <a:rPr lang="en-US" b="1" i="1" dirty="0" err="1"/>
              <a:t>controlați</a:t>
            </a:r>
            <a:r>
              <a:rPr lang="en-US" b="1" i="1" dirty="0"/>
              <a:t> de o </a:t>
            </a:r>
            <a:r>
              <a:rPr lang="en-US" b="1" i="1" dirty="0" err="1"/>
              <a:t>forță</a:t>
            </a:r>
            <a:r>
              <a:rPr lang="en-US" b="1" i="1" dirty="0"/>
              <a:t> </a:t>
            </a:r>
            <a:r>
              <a:rPr lang="en-US" b="1" i="1" dirty="0" err="1"/>
              <a:t>întunecată</a:t>
            </a:r>
            <a:r>
              <a:rPr lang="en-US" b="1" i="1" dirty="0"/>
              <a:t> </a:t>
            </a:r>
            <a:r>
              <a:rPr lang="en-US" b="1" i="1" dirty="0" err="1"/>
              <a:t>numită</a:t>
            </a:r>
            <a:r>
              <a:rPr lang="en-US" b="1" i="1" dirty="0"/>
              <a:t> IT. </a:t>
            </a:r>
            <a:r>
              <a:rPr lang="en-US" b="1" i="1" dirty="0" err="1"/>
              <a:t>Acolo</a:t>
            </a:r>
            <a:r>
              <a:rPr lang="en-US" b="1" i="1" dirty="0"/>
              <a:t> </a:t>
            </a:r>
            <a:r>
              <a:rPr lang="en-US" b="1" i="1" dirty="0" err="1"/>
              <a:t>îl</a:t>
            </a:r>
            <a:r>
              <a:rPr lang="en-US" b="1" i="1" dirty="0"/>
              <a:t> </a:t>
            </a:r>
            <a:r>
              <a:rPr lang="en-US" b="1" i="1" dirty="0" err="1"/>
              <a:t>găsesc</a:t>
            </a:r>
            <a:r>
              <a:rPr lang="en-US" b="1" i="1" dirty="0"/>
              <a:t> pe </a:t>
            </a:r>
            <a:r>
              <a:rPr lang="en-US" b="1" i="1" dirty="0" err="1"/>
              <a:t>tatăl</a:t>
            </a:r>
            <a:r>
              <a:rPr lang="en-US" b="1" i="1" dirty="0"/>
              <a:t> </a:t>
            </a:r>
            <a:r>
              <a:rPr lang="en-US" b="1" i="1" dirty="0" err="1"/>
              <a:t>lui</a:t>
            </a:r>
            <a:r>
              <a:rPr lang="en-US" b="1" i="1" dirty="0"/>
              <a:t> Meg, </a:t>
            </a:r>
            <a:r>
              <a:rPr lang="en-US" b="1" i="1" dirty="0" err="1"/>
              <a:t>dar</a:t>
            </a:r>
            <a:r>
              <a:rPr lang="en-US" b="1" i="1" dirty="0"/>
              <a:t> </a:t>
            </a:r>
            <a:r>
              <a:rPr lang="en-US" b="1" i="1" dirty="0" err="1"/>
              <a:t>descoperă</a:t>
            </a:r>
            <a:r>
              <a:rPr lang="en-US" b="1" i="1" dirty="0"/>
              <a:t> </a:t>
            </a:r>
            <a:r>
              <a:rPr lang="en-US" b="1" i="1" dirty="0" err="1"/>
              <a:t>că</a:t>
            </a:r>
            <a:r>
              <a:rPr lang="en-US" b="1" i="1" dirty="0"/>
              <a:t> Charles Wallace a </a:t>
            </a:r>
            <a:r>
              <a:rPr lang="en-US" b="1" i="1" dirty="0" err="1"/>
              <a:t>fost</a:t>
            </a:r>
            <a:r>
              <a:rPr lang="en-US" b="1" i="1" dirty="0"/>
              <a:t> </a:t>
            </a:r>
            <a:r>
              <a:rPr lang="en-US" b="1" i="1" dirty="0" err="1"/>
              <a:t>controlat</a:t>
            </a:r>
            <a:r>
              <a:rPr lang="en-US" b="1" i="1" dirty="0"/>
              <a:t> de </a:t>
            </a:r>
            <a:r>
              <a:rPr lang="en-US" b="1" i="1" dirty="0" err="1"/>
              <a:t>această</a:t>
            </a:r>
            <a:r>
              <a:rPr lang="en-US" b="1" i="1" dirty="0"/>
              <a:t> </a:t>
            </a:r>
            <a:r>
              <a:rPr lang="en-US" b="1" i="1" dirty="0" err="1"/>
              <a:t>forță</a:t>
            </a:r>
            <a:r>
              <a:rPr lang="en-US" b="1" i="1" dirty="0"/>
              <a:t>.</a:t>
            </a:r>
            <a:br>
              <a:rPr lang="en-US" b="1" i="1" dirty="0"/>
            </a:br>
            <a:endParaRPr lang="en-US" b="1" i="1" dirty="0"/>
          </a:p>
          <a:p>
            <a:pPr indent="-228600">
              <a:buFont typeface="Arial" panose="020B0604020202020204" pitchFamily="34" charset="0"/>
              <a:buChar char="•"/>
            </a:pPr>
            <a:r>
              <a:rPr lang="en-US" b="1" i="1" dirty="0"/>
              <a:t>Meg </a:t>
            </a:r>
            <a:r>
              <a:rPr lang="en-US" b="1" i="1" dirty="0" err="1"/>
              <a:t>reușește</a:t>
            </a:r>
            <a:r>
              <a:rPr lang="en-US" b="1" i="1" dirty="0"/>
              <a:t> </a:t>
            </a:r>
            <a:r>
              <a:rPr lang="en-US" b="1" i="1" dirty="0" err="1"/>
              <a:t>să-și</a:t>
            </a:r>
            <a:r>
              <a:rPr lang="en-US" b="1" i="1" dirty="0"/>
              <a:t> </a:t>
            </a:r>
            <a:r>
              <a:rPr lang="en-US" b="1" i="1" dirty="0" err="1"/>
              <a:t>salveze</a:t>
            </a:r>
            <a:r>
              <a:rPr lang="en-US" b="1" i="1" dirty="0"/>
              <a:t> </a:t>
            </a:r>
            <a:r>
              <a:rPr lang="en-US" b="1" i="1" dirty="0" err="1"/>
              <a:t>fratele</a:t>
            </a:r>
            <a:r>
              <a:rPr lang="en-US" b="1" i="1" dirty="0"/>
              <a:t> </a:t>
            </a:r>
            <a:r>
              <a:rPr lang="en-US" b="1" i="1" dirty="0" err="1"/>
              <a:t>folosind</a:t>
            </a:r>
            <a:r>
              <a:rPr lang="en-US" b="1" i="1" dirty="0"/>
              <a:t> </a:t>
            </a:r>
            <a:r>
              <a:rPr lang="en-US" b="1" i="1" dirty="0" err="1"/>
              <a:t>dragostea</a:t>
            </a:r>
            <a:r>
              <a:rPr lang="en-US" b="1" i="1" dirty="0"/>
              <a:t> </a:t>
            </a:r>
            <a:r>
              <a:rPr lang="en-US" b="1" i="1" dirty="0" err="1"/>
              <a:t>și</a:t>
            </a:r>
            <a:r>
              <a:rPr lang="en-US" b="1" i="1" dirty="0"/>
              <a:t> </a:t>
            </a:r>
            <a:r>
              <a:rPr lang="en-US" b="1" i="1" dirty="0" err="1"/>
              <a:t>curajul</a:t>
            </a:r>
            <a:r>
              <a:rPr lang="en-US" b="1" i="1" dirty="0"/>
              <a:t>, </a:t>
            </a:r>
            <a:r>
              <a:rPr lang="en-US" b="1" i="1" dirty="0" err="1"/>
              <a:t>singurele</a:t>
            </a:r>
            <a:r>
              <a:rPr lang="en-US" b="1" i="1" dirty="0"/>
              <a:t> </a:t>
            </a:r>
            <a:r>
              <a:rPr lang="en-US" b="1" i="1" dirty="0" err="1"/>
              <a:t>lucruri</a:t>
            </a:r>
            <a:r>
              <a:rPr lang="en-US" b="1" i="1" dirty="0"/>
              <a:t> pe care </a:t>
            </a:r>
            <a:r>
              <a:rPr lang="en-US" b="1" i="1" dirty="0" err="1"/>
              <a:t>întunericul</a:t>
            </a:r>
            <a:r>
              <a:rPr lang="en-US" b="1" i="1" dirty="0"/>
              <a:t> nu le </a:t>
            </a:r>
            <a:r>
              <a:rPr lang="en-US" b="1" i="1" dirty="0" err="1"/>
              <a:t>poate</a:t>
            </a:r>
            <a:r>
              <a:rPr lang="en-US" b="1" i="1" dirty="0"/>
              <a:t> </a:t>
            </a:r>
            <a:r>
              <a:rPr lang="en-US" b="1" i="1" dirty="0" err="1"/>
              <a:t>controla</a:t>
            </a:r>
            <a:r>
              <a:rPr lang="en-US" b="1" i="1" dirty="0"/>
              <a:t>. La final, familia se </a:t>
            </a:r>
            <a:r>
              <a:rPr lang="en-US" b="1" i="1" dirty="0" err="1"/>
              <a:t>reunește</a:t>
            </a:r>
            <a:r>
              <a:rPr lang="en-US" b="1" i="1" dirty="0"/>
              <a:t> </a:t>
            </a:r>
            <a:r>
              <a:rPr lang="en-US" b="1" i="1" dirty="0" err="1"/>
              <a:t>și</a:t>
            </a:r>
            <a:r>
              <a:rPr lang="en-US" b="1" i="1" dirty="0"/>
              <a:t> se </a:t>
            </a:r>
            <a:r>
              <a:rPr lang="en-US" b="1" i="1" dirty="0" err="1"/>
              <a:t>întoarce</a:t>
            </a:r>
            <a:r>
              <a:rPr lang="en-US" b="1" i="1" dirty="0"/>
              <a:t> </a:t>
            </a:r>
            <a:r>
              <a:rPr lang="en-US" b="1" i="1" dirty="0" err="1"/>
              <a:t>acasă</a:t>
            </a:r>
            <a:r>
              <a:rPr lang="en-US" b="1" i="1" dirty="0"/>
              <a:t>.</a:t>
            </a:r>
            <a:endParaRPr lang="en-US" b="1" i="1" dirty="0"/>
          </a:p>
          <a:p>
            <a:pPr indent="-228600">
              <a:buFont typeface="Arial" panose="020B0604020202020204" pitchFamily="34" charset="0"/>
              <a:buChar char="•"/>
            </a:pPr>
            <a:endParaRPr lang="en-US" sz="1200" b="1" i="1"/>
          </a:p>
        </p:txBody>
      </p:sp>
      <p:pic>
        <p:nvPicPr>
          <p:cNvPr id="11" name="Imagine 10" descr="O imagine care conține roz, artă&#10;&#10;Conținutul generat de inteligența artificială poate fi incorect."/>
          <p:cNvPicPr>
            <a:picLocks noChangeAspect="1"/>
          </p:cNvPicPr>
          <p:nvPr/>
        </p:nvPicPr>
        <p:blipFill>
          <a:blip r:embed="rId1"/>
          <a:srcRect l="7920" r="17804" b="3"/>
          <a:stretch>
            <a:fillRect/>
          </a:stretch>
        </p:blipFill>
        <p:spPr>
          <a:xfrm>
            <a:off x="7901259" y="2727729"/>
            <a:ext cx="4290741" cy="4130271"/>
          </a:xfrm>
          <a:custGeom>
            <a:avLst/>
            <a:gdLst/>
            <a:ahLst/>
            <a:cxnLst/>
            <a:rect l="l" t="t" r="r" b="b"/>
            <a:pathLst>
              <a:path w="4290741" h="4130271">
                <a:moveTo>
                  <a:pt x="2503809" y="0"/>
                </a:moveTo>
                <a:cubicBezTo>
                  <a:pt x="3157405" y="0"/>
                  <a:pt x="3752509" y="250434"/>
                  <a:pt x="4198398" y="660580"/>
                </a:cubicBezTo>
                <a:lnTo>
                  <a:pt x="4290741" y="751286"/>
                </a:lnTo>
                <a:lnTo>
                  <a:pt x="4290741" y="4130271"/>
                </a:lnTo>
                <a:lnTo>
                  <a:pt x="604508" y="4130271"/>
                </a:lnTo>
                <a:lnTo>
                  <a:pt x="461940" y="3953232"/>
                </a:lnTo>
                <a:cubicBezTo>
                  <a:pt x="171051" y="3544183"/>
                  <a:pt x="0" y="3043971"/>
                  <a:pt x="0" y="2503809"/>
                </a:cubicBezTo>
                <a:cubicBezTo>
                  <a:pt x="0" y="1120992"/>
                  <a:pt x="1120992" y="0"/>
                  <a:pt x="2503809" y="0"/>
                </a:cubicBezTo>
                <a:close/>
              </a:path>
            </a:pathLst>
          </a:custGeom>
        </p:spPr>
      </p:pic>
      <p:sp>
        <p:nvSpPr>
          <p:cNvPr id="27" name="Arc 26"/>
          <p:cNvSpPr>
            <a:spLocks noGrp="1" noRot="1" noChangeAspect="1" noMove="1" noResize="1" noEditPoints="1" noAdjustHandles="1" noChangeArrowheads="1" noChangeShapeType="1" noTextEdit="1"/>
          </p:cNvSpPr>
          <p:nvPr/>
        </p:nvSpPr>
        <p:spPr>
          <a:xfrm rot="4759070" flipV="1">
            <a:off x="6034138" y="-673140"/>
            <a:ext cx="4021193" cy="4021193"/>
          </a:xfrm>
          <a:prstGeom prst="arc">
            <a:avLst>
              <a:gd name="adj1" fmla="val 16200000"/>
              <a:gd name="adj2" fmla="val 20093138"/>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pic>
        <p:nvPicPr>
          <p:cNvPr id="12" name="Imagine 11" descr="A Wrinkle In Time Tesseract"/>
          <p:cNvPicPr>
            <a:picLocks noChangeAspect="1"/>
          </p:cNvPicPr>
          <p:nvPr/>
        </p:nvPicPr>
        <p:blipFill>
          <a:blip r:embed="rId2"/>
          <a:srcRect l="11280" r="10332" b="4"/>
          <a:stretch>
            <a:fillRect/>
          </a:stretch>
        </p:blipFill>
        <p:spPr>
          <a:xfrm>
            <a:off x="6261607" y="1"/>
            <a:ext cx="3519312" cy="3007909"/>
          </a:xfrm>
          <a:custGeom>
            <a:avLst/>
            <a:gdLst/>
            <a:ahLst/>
            <a:cxnLst/>
            <a:rect l="l" t="t" r="r" b="b"/>
            <a:pathLst>
              <a:path w="3519312" h="3007909">
                <a:moveTo>
                  <a:pt x="519780" y="0"/>
                </a:moveTo>
                <a:lnTo>
                  <a:pt x="2999532" y="0"/>
                </a:lnTo>
                <a:lnTo>
                  <a:pt x="3003921" y="3989"/>
                </a:lnTo>
                <a:cubicBezTo>
                  <a:pt x="3322356" y="322424"/>
                  <a:pt x="3519312" y="762338"/>
                  <a:pt x="3519312" y="1248253"/>
                </a:cubicBezTo>
                <a:cubicBezTo>
                  <a:pt x="3519312" y="2220084"/>
                  <a:pt x="2731487" y="3007909"/>
                  <a:pt x="1759656" y="3007909"/>
                </a:cubicBezTo>
                <a:cubicBezTo>
                  <a:pt x="787826" y="3007909"/>
                  <a:pt x="0" y="2220084"/>
                  <a:pt x="0" y="1248253"/>
                </a:cubicBezTo>
                <a:cubicBezTo>
                  <a:pt x="0" y="762338"/>
                  <a:pt x="196957" y="322424"/>
                  <a:pt x="515392" y="3989"/>
                </a:cubicBezTo>
                <a:close/>
              </a:path>
            </a:pathLst>
          </a:cu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 name="Rectangle 20"/>
          <p:cNvSpPr>
            <a:spLocks noGrp="1" noRot="1" noChangeAspect="1" noMove="1" noResize="1" noEditPoints="1" noAdjustHandles="1" noChangeArrowheads="1" noChangeShapeType="1" noTextEdit="1"/>
          </p:cNvSpPr>
          <p:nvPr/>
        </p:nvSpPr>
        <p:spPr>
          <a:xfrm>
            <a:off x="153" y="0"/>
            <a:ext cx="12191695" cy="6858000"/>
          </a:xfrm>
          <a:prstGeom prst="rect">
            <a:avLst/>
          </a:prstGeom>
          <a:solidFill>
            <a:schemeClr val="bg2">
              <a:tint val="95000"/>
              <a:satMod val="1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defRPr/>
            </a:pPr>
            <a:endParaRPr kumimoji="0" lang="en-US" sz="1800" b="1" i="0" u="none" strike="noStrike" kern="1200" cap="none" spc="0" normalizeH="0" baseline="0" noProof="0" dirty="0">
              <a:ln>
                <a:noFill/>
              </a:ln>
              <a:solidFill>
                <a:prstClr val="white"/>
              </a:solidFill>
              <a:effectLst/>
              <a:uLnTx/>
              <a:uFillTx/>
              <a:latin typeface="Meiryo"/>
              <a:ea typeface="+mn-ea"/>
              <a:cs typeface="+mn-cs"/>
            </a:endParaRPr>
          </a:p>
        </p:txBody>
      </p:sp>
      <p:sp>
        <p:nvSpPr>
          <p:cNvPr id="2" name="Titlu 1"/>
          <p:cNvSpPr>
            <a:spLocks noGrp="1"/>
          </p:cNvSpPr>
          <p:nvPr>
            <p:ph type="title"/>
          </p:nvPr>
        </p:nvSpPr>
        <p:spPr>
          <a:xfrm>
            <a:off x="2958" y="-666468"/>
            <a:ext cx="7134415" cy="1331296"/>
          </a:xfrm>
        </p:spPr>
        <p:txBody>
          <a:bodyPr vert="horz" lIns="91440" tIns="45720" rIns="91440" bIns="45720" rtlCol="0" anchor="b">
            <a:normAutofit/>
          </a:bodyPr>
          <a:lstStyle/>
          <a:p>
            <a:r>
              <a:rPr lang="en-US" sz="3600">
                <a:ea typeface="+mj-lt"/>
                <a:cs typeface="+mj-lt"/>
              </a:rPr>
              <a:t>♡</a:t>
            </a:r>
            <a:r>
              <a:rPr lang="en-US" sz="3600" b="1" i="1" u="sng" kern="1200">
                <a:latin typeface="+mj-lt"/>
                <a:ea typeface="+mj-ea"/>
                <a:cs typeface="+mj-cs"/>
              </a:rPr>
              <a:t>Personajele Cărții/Filmului</a:t>
            </a:r>
            <a:r>
              <a:rPr lang="en-US" sz="3600">
                <a:ea typeface="+mj-lt"/>
                <a:cs typeface="+mj-lt"/>
              </a:rPr>
              <a:t>♡</a:t>
            </a:r>
            <a:endParaRPr lang="ro-RO">
              <a:ea typeface="+mj-lt"/>
              <a:cs typeface="+mj-lt"/>
            </a:endParaRPr>
          </a:p>
        </p:txBody>
      </p:sp>
      <p:sp>
        <p:nvSpPr>
          <p:cNvPr id="23" name="Freeform: Shape 22"/>
          <p:cNvSpPr>
            <a:spLocks noGrp="1" noRot="1" noChangeAspect="1" noMove="1" noResize="1" noEditPoints="1" noAdjustHandles="1" noChangeArrowheads="1" noChangeShapeType="1" noTextEdit="1"/>
          </p:cNvSpPr>
          <p:nvPr/>
        </p:nvSpPr>
        <p:spPr>
          <a:xfrm>
            <a:off x="8630690" y="-18918"/>
            <a:ext cx="3580076" cy="3029264"/>
          </a:xfrm>
          <a:custGeom>
            <a:avLst/>
            <a:gdLst>
              <a:gd name="connsiteX0" fmla="*/ 19381 w 3580076"/>
              <a:gd name="connsiteY0" fmla="*/ 0 h 3029264"/>
              <a:gd name="connsiteX1" fmla="*/ 3580076 w 3580076"/>
              <a:gd name="connsiteY1" fmla="*/ 0 h 3029264"/>
              <a:gd name="connsiteX2" fmla="*/ 3580076 w 3580076"/>
              <a:gd name="connsiteY2" fmla="*/ 2559343 h 3029264"/>
              <a:gd name="connsiteX3" fmla="*/ 3556258 w 3580076"/>
              <a:gd name="connsiteY3" fmla="*/ 2578706 h 3029264"/>
              <a:gd name="connsiteX4" fmla="*/ 2887450 w 3580076"/>
              <a:gd name="connsiteY4" fmla="*/ 2826324 h 3029264"/>
              <a:gd name="connsiteX5" fmla="*/ 2575407 w 3580076"/>
              <a:gd name="connsiteY5" fmla="*/ 2906908 h 3029264"/>
              <a:gd name="connsiteX6" fmla="*/ 628491 w 3580076"/>
              <a:gd name="connsiteY6" fmla="*/ 2569492 h 3029264"/>
              <a:gd name="connsiteX7" fmla="*/ 113276 w 3580076"/>
              <a:gd name="connsiteY7" fmla="*/ 1240251 h 3029264"/>
              <a:gd name="connsiteX8" fmla="*/ 83702 w 3580076"/>
              <a:gd name="connsiteY8" fmla="*/ 1041556 h 3029264"/>
              <a:gd name="connsiteX9" fmla="*/ 7347 w 3580076"/>
              <a:gd name="connsiteY9" fmla="*/ 73049 h 30292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580076" h="3029264">
                <a:moveTo>
                  <a:pt x="19381" y="0"/>
                </a:moveTo>
                <a:lnTo>
                  <a:pt x="3580076" y="0"/>
                </a:lnTo>
                <a:lnTo>
                  <a:pt x="3580076" y="2559343"/>
                </a:lnTo>
                <a:lnTo>
                  <a:pt x="3556258" y="2578706"/>
                </a:lnTo>
                <a:cubicBezTo>
                  <a:pt x="3390615" y="2698133"/>
                  <a:pt x="3196665" y="2750327"/>
                  <a:pt x="2887450" y="2826324"/>
                </a:cubicBezTo>
                <a:cubicBezTo>
                  <a:pt x="2787996" y="2850747"/>
                  <a:pt x="2685123" y="2876042"/>
                  <a:pt x="2575407" y="2906908"/>
                </a:cubicBezTo>
                <a:cubicBezTo>
                  <a:pt x="1737105" y="3142655"/>
                  <a:pt x="1154843" y="3041718"/>
                  <a:pt x="628491" y="2569492"/>
                </a:cubicBezTo>
                <a:cubicBezTo>
                  <a:pt x="283045" y="2259569"/>
                  <a:pt x="200247" y="1841949"/>
                  <a:pt x="113276" y="1240251"/>
                </a:cubicBezTo>
                <a:cubicBezTo>
                  <a:pt x="103566" y="1173024"/>
                  <a:pt x="93505" y="1106186"/>
                  <a:pt x="83702" y="1041556"/>
                </a:cubicBezTo>
                <a:cubicBezTo>
                  <a:pt x="30763" y="691052"/>
                  <a:pt x="-19190" y="360006"/>
                  <a:pt x="7347" y="73049"/>
                </a:cubicBezTo>
                <a:close/>
              </a:path>
            </a:pathLst>
          </a:custGeom>
          <a:noFill/>
          <a:ln w="19050">
            <a:solidFill>
              <a:srgbClr val="FFFFFF">
                <a:alpha val="50000"/>
              </a:srgb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25" name="Freeform: Shape 24"/>
          <p:cNvSpPr>
            <a:spLocks noGrp="1" noRot="1" noChangeAspect="1" noMove="1" noResize="1" noEditPoints="1" noAdjustHandles="1" noChangeArrowheads="1" noChangeShapeType="1" noTextEdit="1"/>
          </p:cNvSpPr>
          <p:nvPr/>
        </p:nvSpPr>
        <p:spPr>
          <a:xfrm>
            <a:off x="6232156" y="3297832"/>
            <a:ext cx="5959692" cy="3560169"/>
          </a:xfrm>
          <a:custGeom>
            <a:avLst/>
            <a:gdLst>
              <a:gd name="connsiteX0" fmla="*/ 5959692 w 5959692"/>
              <a:gd name="connsiteY0" fmla="*/ 3363787 h 3560169"/>
              <a:gd name="connsiteX1" fmla="*/ 5959692 w 5959692"/>
              <a:gd name="connsiteY1" fmla="*/ 3560169 h 3560169"/>
              <a:gd name="connsiteX2" fmla="*/ 5918326 w 5959692"/>
              <a:gd name="connsiteY2" fmla="*/ 3560169 h 3560169"/>
              <a:gd name="connsiteX3" fmla="*/ 3008109 w 5959692"/>
              <a:gd name="connsiteY3" fmla="*/ 42 h 3560169"/>
              <a:gd name="connsiteX4" fmla="*/ 4702247 w 5959692"/>
              <a:gd name="connsiteY4" fmla="*/ 626282 h 3560169"/>
              <a:gd name="connsiteX5" fmla="*/ 5069411 w 5959692"/>
              <a:gd name="connsiteY5" fmla="*/ 865826 h 3560169"/>
              <a:gd name="connsiteX6" fmla="*/ 5895906 w 5959692"/>
              <a:gd name="connsiteY6" fmla="*/ 1594994 h 3560169"/>
              <a:gd name="connsiteX7" fmla="*/ 5959691 w 5959692"/>
              <a:gd name="connsiteY7" fmla="*/ 1728783 h 3560169"/>
              <a:gd name="connsiteX8" fmla="*/ 5959691 w 5959692"/>
              <a:gd name="connsiteY8" fmla="*/ 2242763 h 3560169"/>
              <a:gd name="connsiteX9" fmla="*/ 5918347 w 5959692"/>
              <a:gd name="connsiteY9" fmla="*/ 2056598 h 3560169"/>
              <a:gd name="connsiteX10" fmla="*/ 5820285 w 5959692"/>
              <a:gd name="connsiteY10" fmla="*/ 1774807 h 3560169"/>
              <a:gd name="connsiteX11" fmla="*/ 4980935 w 5959692"/>
              <a:gd name="connsiteY11" fmla="*/ 946614 h 3560169"/>
              <a:gd name="connsiteX12" fmla="*/ 4635662 w 5959692"/>
              <a:gd name="connsiteY12" fmla="*/ 716464 h 3560169"/>
              <a:gd name="connsiteX13" fmla="*/ 3044280 w 5959692"/>
              <a:gd name="connsiteY13" fmla="*/ 109209 h 3560169"/>
              <a:gd name="connsiteX14" fmla="*/ 2119450 w 5959692"/>
              <a:gd name="connsiteY14" fmla="*/ 300880 h 3560169"/>
              <a:gd name="connsiteX15" fmla="*/ 919412 w 5959692"/>
              <a:gd name="connsiteY15" fmla="*/ 1696777 h 3560169"/>
              <a:gd name="connsiteX16" fmla="*/ 797804 w 5959692"/>
              <a:gd name="connsiteY16" fmla="*/ 1925546 h 3560169"/>
              <a:gd name="connsiteX17" fmla="*/ 287588 w 5959692"/>
              <a:gd name="connsiteY17" fmla="*/ 3069391 h 3560169"/>
              <a:gd name="connsiteX18" fmla="*/ 235658 w 5959692"/>
              <a:gd name="connsiteY18" fmla="*/ 3441477 h 3560169"/>
              <a:gd name="connsiteX19" fmla="*/ 239056 w 5959692"/>
              <a:gd name="connsiteY19" fmla="*/ 3560169 h 3560169"/>
              <a:gd name="connsiteX20" fmla="*/ 635 w 5959692"/>
              <a:gd name="connsiteY20" fmla="*/ 3560169 h 3560169"/>
              <a:gd name="connsiteX21" fmla="*/ 0 w 5959692"/>
              <a:gd name="connsiteY21" fmla="*/ 3534810 h 3560169"/>
              <a:gd name="connsiteX22" fmla="*/ 56896 w 5959692"/>
              <a:gd name="connsiteY22" fmla="*/ 3142342 h 3560169"/>
              <a:gd name="connsiteX23" fmla="*/ 605568 w 5959692"/>
              <a:gd name="connsiteY23" fmla="*/ 1932853 h 3560169"/>
              <a:gd name="connsiteX24" fmla="*/ 736162 w 5959692"/>
              <a:gd name="connsiteY24" fmla="*/ 1690788 h 3560169"/>
              <a:gd name="connsiteX25" fmla="*/ 2021319 w 5959692"/>
              <a:gd name="connsiteY25" fmla="*/ 209863 h 3560169"/>
              <a:gd name="connsiteX26" fmla="*/ 3008109 w 5959692"/>
              <a:gd name="connsiteY26" fmla="*/ 42 h 35601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5959692" h="3560169">
                <a:moveTo>
                  <a:pt x="5959692" y="3363787"/>
                </a:moveTo>
                <a:lnTo>
                  <a:pt x="5959692" y="3560169"/>
                </a:lnTo>
                <a:lnTo>
                  <a:pt x="5918326" y="3560169"/>
                </a:lnTo>
                <a:close/>
                <a:moveTo>
                  <a:pt x="3008109" y="42"/>
                </a:moveTo>
                <a:cubicBezTo>
                  <a:pt x="3549058" y="3372"/>
                  <a:pt x="4091345" y="208628"/>
                  <a:pt x="4702247" y="626282"/>
                </a:cubicBezTo>
                <a:cubicBezTo>
                  <a:pt x="4830168" y="713755"/>
                  <a:pt x="4951806" y="791097"/>
                  <a:pt x="5069411" y="865826"/>
                </a:cubicBezTo>
                <a:cubicBezTo>
                  <a:pt x="5495976" y="1136988"/>
                  <a:pt x="5734167" y="1298128"/>
                  <a:pt x="5895906" y="1594994"/>
                </a:cubicBezTo>
                <a:lnTo>
                  <a:pt x="5959691" y="1728783"/>
                </a:lnTo>
                <a:lnTo>
                  <a:pt x="5959691" y="2242763"/>
                </a:lnTo>
                <a:lnTo>
                  <a:pt x="5918347" y="2056598"/>
                </a:lnTo>
                <a:cubicBezTo>
                  <a:pt x="5891169" y="1960834"/>
                  <a:pt x="5858474" y="1866845"/>
                  <a:pt x="5820285" y="1774807"/>
                </a:cubicBezTo>
                <a:cubicBezTo>
                  <a:pt x="5666444" y="1404038"/>
                  <a:pt x="5439344" y="1244459"/>
                  <a:pt x="4980935" y="946614"/>
                </a:cubicBezTo>
                <a:cubicBezTo>
                  <a:pt x="4870349" y="874793"/>
                  <a:pt x="4755972" y="800460"/>
                  <a:pt x="4635662" y="716464"/>
                </a:cubicBezTo>
                <a:cubicBezTo>
                  <a:pt x="4061110" y="315407"/>
                  <a:pt x="3551697" y="116473"/>
                  <a:pt x="3044280" y="109209"/>
                </a:cubicBezTo>
                <a:cubicBezTo>
                  <a:pt x="2739831" y="104851"/>
                  <a:pt x="2436100" y="169494"/>
                  <a:pt x="2119450" y="300880"/>
                </a:cubicBezTo>
                <a:cubicBezTo>
                  <a:pt x="1565269" y="530823"/>
                  <a:pt x="1284534" y="1002904"/>
                  <a:pt x="919412" y="1696777"/>
                </a:cubicBezTo>
                <a:cubicBezTo>
                  <a:pt x="878625" y="1774305"/>
                  <a:pt x="837580" y="1851211"/>
                  <a:pt x="797804" y="1925546"/>
                </a:cubicBezTo>
                <a:cubicBezTo>
                  <a:pt x="582340" y="2328776"/>
                  <a:pt x="378892" y="2709642"/>
                  <a:pt x="287588" y="3069391"/>
                </a:cubicBezTo>
                <a:cubicBezTo>
                  <a:pt x="254851" y="3198359"/>
                  <a:pt x="237447" y="3321111"/>
                  <a:pt x="235658" y="3441477"/>
                </a:cubicBezTo>
                <a:lnTo>
                  <a:pt x="239056" y="3560169"/>
                </a:lnTo>
                <a:lnTo>
                  <a:pt x="635" y="3560169"/>
                </a:lnTo>
                <a:lnTo>
                  <a:pt x="0" y="3534810"/>
                </a:lnTo>
                <a:cubicBezTo>
                  <a:pt x="2402" y="3407978"/>
                  <a:pt x="21463" y="3278501"/>
                  <a:pt x="56896" y="3142342"/>
                </a:cubicBezTo>
                <a:cubicBezTo>
                  <a:pt x="155720" y="2762537"/>
                  <a:pt x="374193" y="2359525"/>
                  <a:pt x="605568" y="1932853"/>
                </a:cubicBezTo>
                <a:cubicBezTo>
                  <a:pt x="648282" y="1854194"/>
                  <a:pt x="692359" y="1772817"/>
                  <a:pt x="736162" y="1690788"/>
                </a:cubicBezTo>
                <a:cubicBezTo>
                  <a:pt x="1128289" y="956620"/>
                  <a:pt x="1429537" y="456850"/>
                  <a:pt x="2021319" y="209863"/>
                </a:cubicBezTo>
                <a:cubicBezTo>
                  <a:pt x="2359453" y="68739"/>
                  <a:pt x="2683541" y="-1956"/>
                  <a:pt x="3008109" y="42"/>
                </a:cubicBezTo>
                <a:close/>
              </a:path>
            </a:pathLst>
          </a:custGeom>
          <a:solidFill>
            <a:srgbClr val="FFFFFF">
              <a:alpha val="60000"/>
            </a:srgb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pic>
        <p:nvPicPr>
          <p:cNvPr id="9" name="Substituent conținut 8" descr="O imagine care conține roz, artă&#10;&#10;Conținutul generat de inteligența artificială poate fi incorect."/>
          <p:cNvPicPr>
            <a:picLocks noGrp="1" noChangeAspect="1"/>
          </p:cNvPicPr>
          <p:nvPr>
            <p:ph idx="1"/>
          </p:nvPr>
        </p:nvPicPr>
        <p:blipFill>
          <a:blip r:embed="rId1"/>
          <a:srcRect t="12621" r="-2" b="3829"/>
          <a:stretch>
            <a:fillRect/>
          </a:stretch>
        </p:blipFill>
        <p:spPr>
          <a:xfrm>
            <a:off x="6232303" y="3297831"/>
            <a:ext cx="5959692" cy="3560169"/>
          </a:xfrm>
          <a:custGeom>
            <a:avLst/>
            <a:gdLst/>
            <a:ahLst/>
            <a:cxnLst/>
            <a:rect l="l" t="t" r="r" b="b"/>
            <a:pathLst>
              <a:path w="5959692" h="3560169">
                <a:moveTo>
                  <a:pt x="3008109" y="42"/>
                </a:moveTo>
                <a:cubicBezTo>
                  <a:pt x="3549058" y="3372"/>
                  <a:pt x="4091345" y="208628"/>
                  <a:pt x="4702247" y="626282"/>
                </a:cubicBezTo>
                <a:cubicBezTo>
                  <a:pt x="4830168" y="713755"/>
                  <a:pt x="4951806" y="791097"/>
                  <a:pt x="5069411" y="865826"/>
                </a:cubicBezTo>
                <a:cubicBezTo>
                  <a:pt x="5495976" y="1136988"/>
                  <a:pt x="5734167" y="1298128"/>
                  <a:pt x="5895906" y="1594994"/>
                </a:cubicBezTo>
                <a:lnTo>
                  <a:pt x="5959691" y="1728783"/>
                </a:lnTo>
                <a:lnTo>
                  <a:pt x="5959692" y="3560169"/>
                </a:lnTo>
                <a:lnTo>
                  <a:pt x="635" y="3560169"/>
                </a:lnTo>
                <a:lnTo>
                  <a:pt x="0" y="3534810"/>
                </a:lnTo>
                <a:cubicBezTo>
                  <a:pt x="2402" y="3407978"/>
                  <a:pt x="21463" y="3278501"/>
                  <a:pt x="56896" y="3142342"/>
                </a:cubicBezTo>
                <a:cubicBezTo>
                  <a:pt x="155720" y="2762537"/>
                  <a:pt x="374193" y="2359525"/>
                  <a:pt x="605568" y="1932853"/>
                </a:cubicBezTo>
                <a:cubicBezTo>
                  <a:pt x="648282" y="1854194"/>
                  <a:pt x="692359" y="1772817"/>
                  <a:pt x="736162" y="1690788"/>
                </a:cubicBezTo>
                <a:cubicBezTo>
                  <a:pt x="1128289" y="956620"/>
                  <a:pt x="1429537" y="456850"/>
                  <a:pt x="2021319" y="209863"/>
                </a:cubicBezTo>
                <a:cubicBezTo>
                  <a:pt x="2359453" y="68739"/>
                  <a:pt x="2683541" y="-1956"/>
                  <a:pt x="3008109" y="42"/>
                </a:cubicBezTo>
                <a:close/>
              </a:path>
            </a:pathLst>
          </a:custGeom>
        </p:spPr>
      </p:pic>
      <p:sp>
        <p:nvSpPr>
          <p:cNvPr id="27" name="Freeform: Shape 26"/>
          <p:cNvSpPr>
            <a:spLocks noGrp="1" noRot="1" noChangeAspect="1" noMove="1" noResize="1" noEditPoints="1" noAdjustHandles="1" noChangeArrowheads="1" noChangeShapeType="1" noTextEdit="1"/>
          </p:cNvSpPr>
          <p:nvPr/>
        </p:nvSpPr>
        <p:spPr>
          <a:xfrm>
            <a:off x="6050493" y="3124529"/>
            <a:ext cx="6141507" cy="3752389"/>
          </a:xfrm>
          <a:custGeom>
            <a:avLst/>
            <a:gdLst>
              <a:gd name="connsiteX0" fmla="*/ 3215595 w 6141507"/>
              <a:gd name="connsiteY0" fmla="*/ 37 h 3752389"/>
              <a:gd name="connsiteX1" fmla="*/ 5025810 w 6141507"/>
              <a:gd name="connsiteY1" fmla="*/ 667544 h 3752389"/>
              <a:gd name="connsiteX2" fmla="*/ 5418068 w 6141507"/>
              <a:gd name="connsiteY2" fmla="*/ 923043 h 3752389"/>
              <a:gd name="connsiteX3" fmla="*/ 6130109 w 6141507"/>
              <a:gd name="connsiteY3" fmla="*/ 1458777 h 3752389"/>
              <a:gd name="connsiteX4" fmla="*/ 6141506 w 6141507"/>
              <a:gd name="connsiteY4" fmla="*/ 1473047 h 3752389"/>
              <a:gd name="connsiteX5" fmla="*/ 6141507 w 6141507"/>
              <a:gd name="connsiteY5" fmla="*/ 3752389 h 3752389"/>
              <a:gd name="connsiteX6" fmla="*/ 0 w 6141507"/>
              <a:gd name="connsiteY6" fmla="*/ 3752389 h 3752389"/>
              <a:gd name="connsiteX7" fmla="*/ 7127 w 6141507"/>
              <a:gd name="connsiteY7" fmla="*/ 3638865 h 3752389"/>
              <a:gd name="connsiteX8" fmla="*/ 59603 w 6141507"/>
              <a:gd name="connsiteY8" fmla="*/ 3356358 h 3752389"/>
              <a:gd name="connsiteX9" fmla="*/ 646726 w 6141507"/>
              <a:gd name="connsiteY9" fmla="*/ 2064848 h 3752389"/>
              <a:gd name="connsiteX10" fmla="*/ 786444 w 6141507"/>
              <a:gd name="connsiteY10" fmla="*/ 1806355 h 3752389"/>
              <a:gd name="connsiteX11" fmla="*/ 2160845 w 6141507"/>
              <a:gd name="connsiteY11" fmla="*/ 224629 h 3752389"/>
              <a:gd name="connsiteX12" fmla="*/ 3215595 w 6141507"/>
              <a:gd name="connsiteY12" fmla="*/ 37 h 37523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141507" h="3752389">
                <a:moveTo>
                  <a:pt x="3215595" y="37"/>
                </a:moveTo>
                <a:cubicBezTo>
                  <a:pt x="3793727" y="3265"/>
                  <a:pt x="4373168" y="222053"/>
                  <a:pt x="5025810" y="667544"/>
                </a:cubicBezTo>
                <a:cubicBezTo>
                  <a:pt x="5162471" y="760846"/>
                  <a:pt x="5292423" y="843339"/>
                  <a:pt x="5418068" y="923043"/>
                </a:cubicBezTo>
                <a:cubicBezTo>
                  <a:pt x="5743584" y="1129628"/>
                  <a:pt x="5966418" y="1276344"/>
                  <a:pt x="6130109" y="1458777"/>
                </a:cubicBezTo>
                <a:lnTo>
                  <a:pt x="6141506" y="1473047"/>
                </a:lnTo>
                <a:lnTo>
                  <a:pt x="6141507" y="3752389"/>
                </a:lnTo>
                <a:lnTo>
                  <a:pt x="0" y="3752389"/>
                </a:lnTo>
                <a:lnTo>
                  <a:pt x="7127" y="3638865"/>
                </a:lnTo>
                <a:cubicBezTo>
                  <a:pt x="16780" y="3547020"/>
                  <a:pt x="34303" y="3453276"/>
                  <a:pt x="59603" y="3356358"/>
                </a:cubicBezTo>
                <a:cubicBezTo>
                  <a:pt x="165452" y="2950843"/>
                  <a:pt x="399187" y="2520480"/>
                  <a:pt x="646726" y="2064848"/>
                </a:cubicBezTo>
                <a:cubicBezTo>
                  <a:pt x="692424" y="1980851"/>
                  <a:pt x="739580" y="1893951"/>
                  <a:pt x="786444" y="1806355"/>
                </a:cubicBezTo>
                <a:cubicBezTo>
                  <a:pt x="1205972" y="1022363"/>
                  <a:pt x="1528233" y="488656"/>
                  <a:pt x="2160845" y="224629"/>
                </a:cubicBezTo>
                <a:cubicBezTo>
                  <a:pt x="2522310" y="73767"/>
                  <a:pt x="2868717" y="-1899"/>
                  <a:pt x="3215595" y="37"/>
                </a:cubicBezTo>
                <a:close/>
              </a:path>
            </a:pathLst>
          </a:custGeom>
          <a:noFill/>
          <a:ln w="19050">
            <a:solidFill>
              <a:srgbClr val="FFFFFF">
                <a:alpha val="50000"/>
              </a:srgb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4" name="Substituent text 3"/>
          <p:cNvSpPr>
            <a:spLocks noGrp="1"/>
          </p:cNvSpPr>
          <p:nvPr>
            <p:ph type="body" sz="half" idx="2"/>
          </p:nvPr>
        </p:nvSpPr>
        <p:spPr>
          <a:xfrm>
            <a:off x="2958" y="857049"/>
            <a:ext cx="8622975" cy="5846777"/>
          </a:xfrm>
        </p:spPr>
        <p:txBody>
          <a:bodyPr vert="horz" lIns="91440" tIns="45720" rIns="91440" bIns="45720" rtlCol="0" anchor="t">
            <a:noAutofit/>
          </a:bodyPr>
          <a:lstStyle/>
          <a:p>
            <a:r>
              <a:rPr lang="en-US" sz="1500" b="1" i="1" dirty="0"/>
              <a:t>* Meg Murry – </a:t>
            </a:r>
            <a:r>
              <a:rPr lang="en-US" sz="1500" b="1" i="1" dirty="0" err="1"/>
              <a:t>eroina</a:t>
            </a:r>
            <a:r>
              <a:rPr lang="en-US" sz="1500" b="1" i="1" dirty="0"/>
              <a:t> </a:t>
            </a:r>
            <a:r>
              <a:rPr lang="en-US" sz="1500" b="1" i="1" dirty="0" err="1"/>
              <a:t>principală</a:t>
            </a:r>
            <a:r>
              <a:rPr lang="en-US" sz="1500" b="1" i="1" dirty="0"/>
              <a:t>; </a:t>
            </a:r>
            <a:r>
              <a:rPr lang="en-US" sz="1500" b="1" i="1" dirty="0" err="1"/>
              <a:t>inteligentă</a:t>
            </a:r>
            <a:r>
              <a:rPr lang="en-US" sz="1500" b="1" i="1" dirty="0"/>
              <a:t>, </a:t>
            </a:r>
            <a:r>
              <a:rPr lang="en-US" sz="1500" b="1" i="1" dirty="0" err="1"/>
              <a:t>impulsivă</a:t>
            </a:r>
            <a:r>
              <a:rPr lang="en-US" sz="1500" b="1" i="1" dirty="0"/>
              <a:t>, </a:t>
            </a:r>
            <a:r>
              <a:rPr lang="en-US" sz="1500" b="1" i="1" dirty="0" err="1"/>
              <a:t>nesigură</a:t>
            </a:r>
            <a:r>
              <a:rPr lang="en-US" sz="1500" b="1" i="1" dirty="0"/>
              <a:t> pe sine, </a:t>
            </a:r>
            <a:r>
              <a:rPr lang="en-US" sz="1500" b="1" i="1" dirty="0" err="1"/>
              <a:t>dar</a:t>
            </a:r>
            <a:r>
              <a:rPr lang="en-US" sz="1500" b="1" i="1" dirty="0"/>
              <a:t> </a:t>
            </a:r>
            <a:r>
              <a:rPr lang="en-US" sz="1500" b="1" i="1" dirty="0" err="1"/>
              <a:t>curajoasă</a:t>
            </a:r>
            <a:r>
              <a:rPr lang="en-US" sz="1500" b="1" i="1" dirty="0"/>
              <a:t> </a:t>
            </a:r>
            <a:r>
              <a:rPr lang="en-US" sz="1500" b="1" i="1" dirty="0" err="1"/>
              <a:t>și</a:t>
            </a:r>
            <a:r>
              <a:rPr lang="en-US" sz="1500" b="1" i="1" dirty="0"/>
              <a:t> </a:t>
            </a:r>
            <a:r>
              <a:rPr lang="en-US" sz="1500" b="1" i="1" dirty="0" err="1"/>
              <a:t>loială</a:t>
            </a:r>
            <a:r>
              <a:rPr lang="en-US" sz="1500" b="1" i="1" dirty="0"/>
              <a:t>.</a:t>
            </a:r>
            <a:endParaRPr lang="ro-RO"/>
          </a:p>
          <a:p>
            <a:pPr indent="-228600">
              <a:buFont typeface="Arial" panose="020B0604020202020204" pitchFamily="34" charset="0"/>
              <a:buChar char="•"/>
            </a:pPr>
            <a:endParaRPr lang="en-US" sz="1500" b="1" i="1" dirty="0"/>
          </a:p>
          <a:p>
            <a:r>
              <a:rPr lang="en-US" sz="1500" b="1" i="1" dirty="0"/>
              <a:t>* Charles Wallace Murry – </a:t>
            </a:r>
            <a:r>
              <a:rPr lang="en-US" sz="1500" b="1" i="1" dirty="0" err="1"/>
              <a:t>fratele</a:t>
            </a:r>
            <a:r>
              <a:rPr lang="en-US" sz="1500" b="1" i="1" dirty="0"/>
              <a:t> </a:t>
            </a:r>
            <a:r>
              <a:rPr lang="en-US" sz="1500" b="1" i="1" dirty="0" err="1"/>
              <a:t>mai</a:t>
            </a:r>
            <a:r>
              <a:rPr lang="en-US" sz="1500" b="1" i="1" dirty="0"/>
              <a:t> mic al </a:t>
            </a:r>
            <a:r>
              <a:rPr lang="en-US" sz="1500" b="1" i="1" dirty="0" err="1"/>
              <a:t>lui</a:t>
            </a:r>
            <a:r>
              <a:rPr lang="en-US" sz="1500" b="1" i="1" dirty="0"/>
              <a:t> Meg; </a:t>
            </a:r>
            <a:r>
              <a:rPr lang="en-US" sz="1500" b="1" i="1" dirty="0" err="1"/>
              <a:t>extrem</a:t>
            </a:r>
            <a:r>
              <a:rPr lang="en-US" sz="1500" b="1" i="1" dirty="0"/>
              <a:t> de </a:t>
            </a:r>
            <a:r>
              <a:rPr lang="en-US" sz="1500" b="1" i="1" dirty="0" err="1"/>
              <a:t>inteligent</a:t>
            </a:r>
            <a:r>
              <a:rPr lang="en-US" sz="1500" b="1" i="1" dirty="0"/>
              <a:t>, </a:t>
            </a:r>
            <a:r>
              <a:rPr lang="en-US" sz="1500" b="1" i="1" dirty="0" err="1"/>
              <a:t>sensibil</a:t>
            </a:r>
            <a:r>
              <a:rPr lang="en-US" sz="1500" b="1" i="1" dirty="0"/>
              <a:t>, cu o </a:t>
            </a:r>
            <a:r>
              <a:rPr lang="en-US" sz="1500" b="1" i="1" dirty="0" err="1"/>
              <a:t>intuiție</a:t>
            </a:r>
            <a:r>
              <a:rPr lang="en-US" sz="1500" b="1" i="1" dirty="0"/>
              <a:t> </a:t>
            </a:r>
            <a:r>
              <a:rPr lang="en-US" sz="1500" b="1" i="1" dirty="0" err="1"/>
              <a:t>aproape</a:t>
            </a:r>
            <a:r>
              <a:rPr lang="en-US" sz="1500" b="1" i="1" dirty="0"/>
              <a:t> </a:t>
            </a:r>
            <a:r>
              <a:rPr lang="en-US" sz="1500" b="1" i="1" dirty="0" err="1"/>
              <a:t>supranaturală</a:t>
            </a:r>
            <a:r>
              <a:rPr lang="en-US" sz="1500" b="1" i="1" dirty="0"/>
              <a:t>.</a:t>
            </a:r>
            <a:endParaRPr lang="en-US" sz="1500" b="1" i="1" dirty="0"/>
          </a:p>
          <a:p>
            <a:pPr indent="-228600">
              <a:buFont typeface="Arial" panose="020B0604020202020204" pitchFamily="34" charset="0"/>
              <a:buChar char="•"/>
            </a:pPr>
            <a:endParaRPr lang="en-US" sz="1500" b="1" i="1" dirty="0"/>
          </a:p>
          <a:p>
            <a:r>
              <a:rPr lang="en-US" sz="1500" b="1" i="1" dirty="0"/>
              <a:t>* Calvin O’Keefe – </a:t>
            </a:r>
            <a:r>
              <a:rPr lang="en-US" sz="1500" b="1" i="1" dirty="0" err="1"/>
              <a:t>coleg</a:t>
            </a:r>
            <a:r>
              <a:rPr lang="en-US" sz="1500" b="1" i="1" dirty="0"/>
              <a:t> de </a:t>
            </a:r>
            <a:r>
              <a:rPr lang="en-US" sz="1500" b="1" i="1" dirty="0" err="1"/>
              <a:t>școală</a:t>
            </a:r>
            <a:r>
              <a:rPr lang="en-US" sz="1500" b="1" i="1" dirty="0"/>
              <a:t>; </a:t>
            </a:r>
            <a:r>
              <a:rPr lang="en-US" sz="1500" b="1" i="1" dirty="0" err="1"/>
              <a:t>deschis</a:t>
            </a:r>
            <a:r>
              <a:rPr lang="en-US" sz="1500" b="1" i="1" dirty="0"/>
              <a:t>, </a:t>
            </a:r>
            <a:r>
              <a:rPr lang="en-US" sz="1500" b="1" i="1" dirty="0" err="1"/>
              <a:t>empatic</a:t>
            </a:r>
            <a:r>
              <a:rPr lang="en-US" sz="1500" b="1" i="1" dirty="0"/>
              <a:t> </a:t>
            </a:r>
            <a:r>
              <a:rPr lang="en-US" sz="1500" b="1" i="1" dirty="0" err="1"/>
              <a:t>și</a:t>
            </a:r>
            <a:r>
              <a:rPr lang="en-US" sz="1500" b="1" i="1" dirty="0"/>
              <a:t> </a:t>
            </a:r>
            <a:r>
              <a:rPr lang="en-US" sz="1500" b="1" i="1" dirty="0" err="1"/>
              <a:t>priceput</a:t>
            </a:r>
            <a:r>
              <a:rPr lang="en-US" sz="1500" b="1" i="1" dirty="0"/>
              <a:t> la </a:t>
            </a:r>
            <a:r>
              <a:rPr lang="en-US" sz="1500" b="1" i="1" dirty="0" err="1"/>
              <a:t>comunicare</a:t>
            </a:r>
            <a:r>
              <a:rPr lang="en-US" sz="1500" b="1" i="1" dirty="0"/>
              <a:t>, </a:t>
            </a:r>
            <a:r>
              <a:rPr lang="en-US" sz="1500" b="1" i="1" dirty="0" err="1"/>
              <a:t>devine</a:t>
            </a:r>
            <a:r>
              <a:rPr lang="en-US" sz="1500" b="1" i="1" dirty="0"/>
              <a:t> </a:t>
            </a:r>
            <a:r>
              <a:rPr lang="en-US" sz="1500" b="1" i="1" dirty="0" err="1"/>
              <a:t>aliatul</a:t>
            </a:r>
            <a:r>
              <a:rPr lang="en-US" sz="1500" b="1" i="1" dirty="0"/>
              <a:t> </a:t>
            </a:r>
            <a:r>
              <a:rPr lang="en-US" sz="1500" b="1" i="1" dirty="0" err="1"/>
              <a:t>lui</a:t>
            </a:r>
            <a:r>
              <a:rPr lang="en-US" sz="1500" b="1" i="1" dirty="0"/>
              <a:t> Meg </a:t>
            </a:r>
            <a:r>
              <a:rPr lang="en-US" sz="1500" b="1" i="1" dirty="0" err="1"/>
              <a:t>și</a:t>
            </a:r>
            <a:r>
              <a:rPr lang="en-US" sz="1500" b="1" i="1" dirty="0"/>
              <a:t> Charles Wallace.</a:t>
            </a:r>
            <a:endParaRPr lang="en-US" sz="1500" b="1" i="1" dirty="0"/>
          </a:p>
          <a:p>
            <a:pPr indent="-228600">
              <a:buFont typeface="Arial" panose="020B0604020202020204" pitchFamily="34" charset="0"/>
              <a:buChar char="•"/>
            </a:pPr>
            <a:endParaRPr lang="en-US" sz="1500" b="1" i="1" dirty="0"/>
          </a:p>
          <a:p>
            <a:r>
              <a:rPr lang="en-US" sz="1500" b="1" i="1" dirty="0"/>
              <a:t>* </a:t>
            </a:r>
            <a:r>
              <a:rPr lang="en-US" sz="1500" b="1" i="1" dirty="0" err="1"/>
              <a:t>Doamna</a:t>
            </a:r>
            <a:r>
              <a:rPr lang="en-US" sz="1500" b="1" i="1" dirty="0"/>
              <a:t> Whatsit (Mrs. Whatsit) – </a:t>
            </a:r>
            <a:r>
              <a:rPr lang="en-US" sz="1500" b="1" i="1" dirty="0" err="1"/>
              <a:t>ființă</a:t>
            </a:r>
            <a:r>
              <a:rPr lang="en-US" sz="1500" b="1" i="1" dirty="0"/>
              <a:t> </a:t>
            </a:r>
            <a:r>
              <a:rPr lang="en-US" sz="1500" b="1" i="1" dirty="0" err="1"/>
              <a:t>supranaturală</a:t>
            </a:r>
            <a:r>
              <a:rPr lang="en-US" sz="1500" b="1" i="1" dirty="0"/>
              <a:t>, </a:t>
            </a:r>
            <a:r>
              <a:rPr lang="en-US" sz="1500" b="1" i="1" dirty="0" err="1"/>
              <a:t>ghid</a:t>
            </a:r>
            <a:r>
              <a:rPr lang="en-US" sz="1500" b="1" i="1" dirty="0"/>
              <a:t>; </a:t>
            </a:r>
            <a:r>
              <a:rPr lang="en-US" sz="1500" b="1" i="1" dirty="0" err="1"/>
              <a:t>excentrică</a:t>
            </a:r>
            <a:r>
              <a:rPr lang="en-US" sz="1500" b="1" i="1" dirty="0"/>
              <a:t>, </a:t>
            </a:r>
            <a:r>
              <a:rPr lang="en-US" sz="1500" b="1" i="1" dirty="0" err="1"/>
              <a:t>blândă</a:t>
            </a:r>
            <a:r>
              <a:rPr lang="en-US" sz="1500" b="1" i="1" dirty="0"/>
              <a:t>, </a:t>
            </a:r>
            <a:r>
              <a:rPr lang="en-US" sz="1500" b="1" i="1" dirty="0" err="1"/>
              <a:t>înțeleaptă</a:t>
            </a:r>
            <a:r>
              <a:rPr lang="en-US" sz="1500" b="1" i="1" dirty="0"/>
              <a:t>.</a:t>
            </a:r>
            <a:endParaRPr lang="en-US" sz="1500" b="1" i="1" dirty="0"/>
          </a:p>
          <a:p>
            <a:pPr indent="-228600">
              <a:buFont typeface="Arial" panose="020B0604020202020204" pitchFamily="34" charset="0"/>
              <a:buChar char="•"/>
            </a:pPr>
            <a:endParaRPr lang="en-US" sz="1500" b="1" i="1" dirty="0"/>
          </a:p>
          <a:p>
            <a:r>
              <a:rPr lang="en-US" sz="1500" b="1" i="1" dirty="0"/>
              <a:t>* </a:t>
            </a:r>
            <a:r>
              <a:rPr lang="en-US" sz="1500" b="1" i="1" dirty="0" err="1"/>
              <a:t>Doamna</a:t>
            </a:r>
            <a:r>
              <a:rPr lang="en-US" sz="1500" b="1" i="1" dirty="0"/>
              <a:t> Who (Mrs. Who) – </a:t>
            </a:r>
            <a:r>
              <a:rPr lang="en-US" sz="1500" b="1" i="1" dirty="0" err="1"/>
              <a:t>ființă</a:t>
            </a:r>
            <a:r>
              <a:rPr lang="en-US" sz="1500" b="1" i="1" dirty="0"/>
              <a:t> </a:t>
            </a:r>
            <a:r>
              <a:rPr lang="en-US" sz="1500" b="1" i="1" dirty="0" err="1"/>
              <a:t>ghid</a:t>
            </a:r>
            <a:r>
              <a:rPr lang="en-US" sz="1500" b="1" i="1" dirty="0"/>
              <a:t>; </a:t>
            </a:r>
            <a:r>
              <a:rPr lang="en-US" sz="1500" b="1" i="1" dirty="0" err="1"/>
              <a:t>vorbește</a:t>
            </a:r>
            <a:r>
              <a:rPr lang="en-US" sz="1500" b="1" i="1" dirty="0"/>
              <a:t> </a:t>
            </a:r>
            <a:r>
              <a:rPr lang="en-US" sz="1500" b="1" i="1" dirty="0" err="1"/>
              <a:t>adesea</a:t>
            </a:r>
            <a:r>
              <a:rPr lang="en-US" sz="1500" b="1" i="1" dirty="0"/>
              <a:t> </a:t>
            </a:r>
            <a:r>
              <a:rPr lang="en-US" sz="1500" b="1" i="1" dirty="0" err="1"/>
              <a:t>prin</a:t>
            </a:r>
            <a:r>
              <a:rPr lang="en-US" sz="1500" b="1" i="1" dirty="0"/>
              <a:t> citate </a:t>
            </a:r>
            <a:r>
              <a:rPr lang="en-US" sz="1500" b="1" i="1" dirty="0" err="1"/>
              <a:t>celebre</a:t>
            </a:r>
            <a:r>
              <a:rPr lang="en-US" sz="1500" b="1" i="1" dirty="0"/>
              <a:t>, </a:t>
            </a:r>
            <a:r>
              <a:rPr lang="en-US" sz="1500" b="1" i="1" dirty="0" err="1"/>
              <a:t>simbol</a:t>
            </a:r>
            <a:r>
              <a:rPr lang="en-US" sz="1500" b="1" i="1" dirty="0"/>
              <a:t> al </a:t>
            </a:r>
            <a:r>
              <a:rPr lang="en-US" sz="1500" b="1" i="1" dirty="0" err="1"/>
              <a:t>înțelepciunii</a:t>
            </a:r>
            <a:r>
              <a:rPr lang="en-US" sz="1500" b="1" i="1" dirty="0"/>
              <a:t> </a:t>
            </a:r>
            <a:r>
              <a:rPr lang="en-US" sz="1500" b="1" i="1" dirty="0" err="1"/>
              <a:t>universale</a:t>
            </a:r>
            <a:r>
              <a:rPr lang="en-US" sz="1500" b="1" i="1" dirty="0"/>
              <a:t>.</a:t>
            </a:r>
            <a:endParaRPr lang="en-US" sz="1500" b="1" i="1" dirty="0"/>
          </a:p>
          <a:p>
            <a:pPr indent="-228600">
              <a:buFont typeface="Arial" panose="020B0604020202020204" pitchFamily="34" charset="0"/>
              <a:buChar char="•"/>
            </a:pPr>
            <a:endParaRPr lang="en-US" sz="1500" b="1" i="1" dirty="0"/>
          </a:p>
          <a:p>
            <a:r>
              <a:rPr lang="en-US" sz="1500" b="1" i="1" dirty="0"/>
              <a:t>* </a:t>
            </a:r>
            <a:r>
              <a:rPr lang="en-US" sz="1500" b="1" i="1" dirty="0" err="1"/>
              <a:t>Doamna</a:t>
            </a:r>
            <a:r>
              <a:rPr lang="en-US" sz="1500" b="1" i="1" dirty="0"/>
              <a:t> Which (Mrs. Which) – </a:t>
            </a:r>
            <a:r>
              <a:rPr lang="en-US" sz="1500" b="1" i="1" dirty="0" err="1"/>
              <a:t>cea</a:t>
            </a:r>
            <a:r>
              <a:rPr lang="en-US" sz="1500" b="1" i="1" dirty="0"/>
              <a:t> </a:t>
            </a:r>
            <a:r>
              <a:rPr lang="en-US" sz="1500" b="1" i="1" dirty="0" err="1"/>
              <a:t>mai</a:t>
            </a:r>
            <a:r>
              <a:rPr lang="en-US" sz="1500" b="1" i="1" dirty="0"/>
              <a:t> </a:t>
            </a:r>
            <a:r>
              <a:rPr lang="en-US" sz="1500" b="1" i="1" dirty="0" err="1"/>
              <a:t>puternică</a:t>
            </a:r>
            <a:r>
              <a:rPr lang="en-US" sz="1500" b="1" i="1" dirty="0"/>
              <a:t> </a:t>
            </a:r>
            <a:r>
              <a:rPr lang="en-US" sz="1500" b="1" i="1" dirty="0" err="1"/>
              <a:t>dintre</a:t>
            </a:r>
            <a:r>
              <a:rPr lang="en-US" sz="1500" b="1" i="1" dirty="0"/>
              <a:t> </a:t>
            </a:r>
            <a:r>
              <a:rPr lang="en-US" sz="1500" b="1" i="1" dirty="0" err="1"/>
              <a:t>cele</a:t>
            </a:r>
            <a:r>
              <a:rPr lang="en-US" sz="1500" b="1" i="1" dirty="0"/>
              <a:t> </a:t>
            </a:r>
            <a:r>
              <a:rPr lang="en-US" sz="1500" b="1" i="1" dirty="0" err="1"/>
              <a:t>trei</a:t>
            </a:r>
            <a:r>
              <a:rPr lang="en-US" sz="1500" b="1" i="1" dirty="0"/>
              <a:t>; </a:t>
            </a:r>
            <a:r>
              <a:rPr lang="en-US" sz="1500" b="1" i="1" dirty="0" err="1"/>
              <a:t>enigmatică</a:t>
            </a:r>
            <a:r>
              <a:rPr lang="en-US" sz="1500" b="1" i="1" dirty="0"/>
              <a:t>, </a:t>
            </a:r>
            <a:r>
              <a:rPr lang="en-US" sz="1500" b="1" i="1" dirty="0" err="1"/>
              <a:t>protectoare</a:t>
            </a:r>
            <a:r>
              <a:rPr lang="en-US" sz="1500" b="1" i="1" dirty="0"/>
              <a:t>.</a:t>
            </a:r>
            <a:endParaRPr lang="en-US" sz="1500" b="1" i="1" dirty="0"/>
          </a:p>
          <a:p>
            <a:pPr indent="-228600">
              <a:buFont typeface="Arial" panose="020B0604020202020204" pitchFamily="34" charset="0"/>
              <a:buChar char="•"/>
            </a:pPr>
            <a:endParaRPr lang="en-US" sz="1500" b="1" i="1" dirty="0"/>
          </a:p>
          <a:p>
            <a:r>
              <a:rPr lang="en-US" sz="1500" b="1" i="1" dirty="0"/>
              <a:t>* Dl. Murry – </a:t>
            </a:r>
            <a:r>
              <a:rPr lang="en-US" sz="1500" b="1" i="1" dirty="0" err="1"/>
              <a:t>tatăl</a:t>
            </a:r>
            <a:r>
              <a:rPr lang="en-US" sz="1500" b="1" i="1" dirty="0"/>
              <a:t> </a:t>
            </a:r>
            <a:r>
              <a:rPr lang="en-US" sz="1500" b="1" i="1" dirty="0" err="1"/>
              <a:t>lui</a:t>
            </a:r>
            <a:r>
              <a:rPr lang="en-US" sz="1500" b="1" i="1" dirty="0"/>
              <a:t> Meg; om de </a:t>
            </a:r>
            <a:r>
              <a:rPr lang="en-US" sz="1500" b="1" i="1" dirty="0" err="1"/>
              <a:t>știință</a:t>
            </a:r>
            <a:r>
              <a:rPr lang="en-US" sz="1500" b="1" i="1" dirty="0"/>
              <a:t> </a:t>
            </a:r>
            <a:r>
              <a:rPr lang="en-US" sz="1500" b="1" i="1" dirty="0" err="1"/>
              <a:t>dispărut</a:t>
            </a:r>
            <a:r>
              <a:rPr lang="en-US" sz="1500" b="1" i="1" dirty="0"/>
              <a:t> </a:t>
            </a:r>
            <a:r>
              <a:rPr lang="en-US" sz="1500" b="1" i="1" dirty="0" err="1"/>
              <a:t>într</a:t>
            </a:r>
            <a:r>
              <a:rPr lang="en-US" sz="1500" b="1" i="1" dirty="0"/>
              <a:t>‑un experiment cu „</a:t>
            </a:r>
            <a:r>
              <a:rPr lang="en-US" sz="1500" b="1" i="1" dirty="0" err="1"/>
              <a:t>teseractul</a:t>
            </a:r>
            <a:r>
              <a:rPr lang="en-US" sz="1500" b="1" i="1" dirty="0"/>
              <a:t>”.</a:t>
            </a:r>
            <a:endParaRPr lang="en-US" sz="1500" b="1" i="1" dirty="0"/>
          </a:p>
          <a:p>
            <a:pPr indent="-228600">
              <a:buFont typeface="Arial" panose="020B0604020202020204" pitchFamily="34" charset="0"/>
              <a:buChar char="•"/>
            </a:pPr>
            <a:endParaRPr lang="en-US" b="1" i="1" dirty="0"/>
          </a:p>
          <a:p>
            <a:r>
              <a:rPr lang="en-US" b="1" i="1" dirty="0"/>
              <a:t>* Black Thing (</a:t>
            </a:r>
            <a:r>
              <a:rPr lang="en-US" b="1" i="1" dirty="0" err="1"/>
              <a:t>Lucrul</a:t>
            </a:r>
            <a:r>
              <a:rPr lang="en-US" b="1" i="1" dirty="0"/>
              <a:t> Negru) – </a:t>
            </a:r>
            <a:r>
              <a:rPr lang="en-US" b="1" i="1" dirty="0" err="1"/>
              <a:t>forță</a:t>
            </a:r>
            <a:r>
              <a:rPr lang="en-US" b="1" i="1" dirty="0"/>
              <a:t> </a:t>
            </a:r>
            <a:r>
              <a:rPr lang="en-US" b="1" i="1" dirty="0" err="1"/>
              <a:t>malefică</a:t>
            </a:r>
            <a:r>
              <a:rPr lang="en-US" b="1" i="1" dirty="0"/>
              <a:t> </a:t>
            </a:r>
            <a:r>
              <a:rPr lang="en-US" b="1" i="1" dirty="0" err="1"/>
              <a:t>ce</a:t>
            </a:r>
            <a:r>
              <a:rPr lang="en-US" b="1" i="1" dirty="0"/>
              <a:t> </a:t>
            </a:r>
            <a:r>
              <a:rPr lang="en-US" b="1" i="1" dirty="0" err="1"/>
              <a:t>simbolizează</a:t>
            </a:r>
            <a:r>
              <a:rPr lang="en-US" b="1" i="1" dirty="0"/>
              <a:t> </a:t>
            </a:r>
            <a:r>
              <a:rPr lang="en-US" b="1" i="1" dirty="0" err="1"/>
              <a:t>întunericul</a:t>
            </a:r>
            <a:r>
              <a:rPr lang="en-US" b="1" i="1" dirty="0"/>
              <a:t>, </a:t>
            </a:r>
            <a:r>
              <a:rPr lang="en-US" b="1" i="1" dirty="0" err="1"/>
              <a:t>frica</a:t>
            </a:r>
            <a:r>
              <a:rPr lang="en-US" b="1" i="1" dirty="0"/>
              <a:t> </a:t>
            </a:r>
            <a:r>
              <a:rPr lang="en-US" b="1" i="1" dirty="0" err="1"/>
              <a:t>și</a:t>
            </a:r>
            <a:r>
              <a:rPr lang="en-US" b="1" i="1" dirty="0"/>
              <a:t> </a:t>
            </a:r>
            <a:r>
              <a:rPr lang="en-US" b="1" i="1" dirty="0" err="1"/>
              <a:t>opresiunea</a:t>
            </a:r>
            <a:r>
              <a:rPr lang="en-US" b="1" i="1" dirty="0"/>
              <a:t>.</a:t>
            </a:r>
            <a:endParaRPr lang="en-US" b="1" i="1" dirty="0"/>
          </a:p>
          <a:p>
            <a:pPr indent="-228600">
              <a:buFont typeface="Arial" panose="020B0604020202020204" pitchFamily="34" charset="0"/>
              <a:buChar char="•"/>
            </a:pPr>
            <a:endParaRPr lang="en-US" sz="1800" dirty="0"/>
          </a:p>
          <a:p>
            <a:pPr indent="-228600">
              <a:buFont typeface="Arial" panose="020B0604020202020204" pitchFamily="34" charset="0"/>
              <a:buChar char="•"/>
            </a:pPr>
            <a:endParaRPr lang="en-US" sz="800"/>
          </a:p>
        </p:txBody>
      </p:sp>
      <p:pic>
        <p:nvPicPr>
          <p:cNvPr id="3" name="Imagine 2" descr="O imagine care conține Chip de om, îmbrăcăminte, persoană, femeie&#10;&#10;Conținutul generat de inteligența artificială poate fi incorect."/>
          <p:cNvPicPr>
            <a:picLocks noChangeAspect="1"/>
          </p:cNvPicPr>
          <p:nvPr/>
        </p:nvPicPr>
        <p:blipFill>
          <a:blip r:embed="rId2"/>
          <a:srcRect r="4" b="16721"/>
          <a:stretch>
            <a:fillRect/>
          </a:stretch>
        </p:blipFill>
        <p:spPr>
          <a:xfrm>
            <a:off x="8898128" y="10"/>
            <a:ext cx="3293877" cy="2743202"/>
          </a:xfrm>
          <a:custGeom>
            <a:avLst/>
            <a:gdLst/>
            <a:ahLst/>
            <a:cxnLst/>
            <a:rect l="l" t="t" r="r" b="b"/>
            <a:pathLst>
              <a:path w="3293877" h="2743212">
                <a:moveTo>
                  <a:pt x="37772" y="0"/>
                </a:moveTo>
                <a:lnTo>
                  <a:pt x="3293877" y="0"/>
                </a:lnTo>
                <a:lnTo>
                  <a:pt x="3293877" y="2133887"/>
                </a:lnTo>
                <a:lnTo>
                  <a:pt x="3222757" y="2223039"/>
                </a:lnTo>
                <a:cubicBezTo>
                  <a:pt x="3041339" y="2425251"/>
                  <a:pt x="2861221" y="2476800"/>
                  <a:pt x="2503136" y="2565392"/>
                </a:cubicBezTo>
                <a:cubicBezTo>
                  <a:pt x="2416757" y="2586746"/>
                  <a:pt x="2327408" y="2608861"/>
                  <a:pt x="2232111" y="2635826"/>
                </a:cubicBezTo>
                <a:cubicBezTo>
                  <a:pt x="1503976" y="2841768"/>
                  <a:pt x="998612" y="2754939"/>
                  <a:pt x="542319" y="2345567"/>
                </a:cubicBezTo>
                <a:cubicBezTo>
                  <a:pt x="242852" y="2076894"/>
                  <a:pt x="171565" y="1714314"/>
                  <a:pt x="96920" y="1191868"/>
                </a:cubicBezTo>
                <a:cubicBezTo>
                  <a:pt x="88586" y="1133496"/>
                  <a:pt x="79946" y="1075462"/>
                  <a:pt x="71529" y="1019346"/>
                </a:cubicBezTo>
                <a:cubicBezTo>
                  <a:pt x="26070" y="715012"/>
                  <a:pt x="-16826" y="427572"/>
                  <a:pt x="6623" y="178315"/>
                </a:cubicBezTo>
                <a:cubicBezTo>
                  <a:pt x="12226" y="118742"/>
                  <a:pt x="21526" y="62431"/>
                  <a:pt x="34833" y="8680"/>
                </a:cubicBezTo>
                <a:close/>
              </a:path>
            </a:pathLst>
          </a:custGeom>
        </p:spPr>
      </p:pic>
      <p:sp>
        <p:nvSpPr>
          <p:cNvPr id="29" name="Freeform: Shape 28"/>
          <p:cNvSpPr>
            <a:spLocks noGrp="1" noRot="1" noChangeAspect="1" noMove="1" noResize="1" noEditPoints="1" noAdjustHandles="1" noChangeArrowheads="1" noChangeShapeType="1" noTextEdit="1"/>
          </p:cNvSpPr>
          <p:nvPr/>
        </p:nvSpPr>
        <p:spPr>
          <a:xfrm>
            <a:off x="8897970" y="0"/>
            <a:ext cx="3293877" cy="2743212"/>
          </a:xfrm>
          <a:custGeom>
            <a:avLst/>
            <a:gdLst>
              <a:gd name="connsiteX0" fmla="*/ 37772 w 3293877"/>
              <a:gd name="connsiteY0" fmla="*/ 0 h 2743212"/>
              <a:gd name="connsiteX1" fmla="*/ 175506 w 3293877"/>
              <a:gd name="connsiteY1" fmla="*/ 0 h 2743212"/>
              <a:gd name="connsiteX2" fmla="*/ 149226 w 3293877"/>
              <a:gd name="connsiteY2" fmla="*/ 78193 h 2743212"/>
              <a:gd name="connsiteX3" fmla="*/ 122819 w 3293877"/>
              <a:gd name="connsiteY3" fmla="*/ 237010 h 2743212"/>
              <a:gd name="connsiteX4" fmla="*/ 180914 w 3293877"/>
              <a:gd name="connsiteY4" fmla="*/ 1023956 h 2743212"/>
              <a:gd name="connsiteX5" fmla="*/ 203979 w 3293877"/>
              <a:gd name="connsiteY5" fmla="*/ 1185356 h 2743212"/>
              <a:gd name="connsiteX6" fmla="*/ 612631 w 3293877"/>
              <a:gd name="connsiteY6" fmla="*/ 2264082 h 2743212"/>
              <a:gd name="connsiteX7" fmla="*/ 2171849 w 3293877"/>
              <a:gd name="connsiteY7" fmla="*/ 2532019 h 2743212"/>
              <a:gd name="connsiteX8" fmla="*/ 2422184 w 3293877"/>
              <a:gd name="connsiteY8" fmla="*/ 2465509 h 2743212"/>
              <a:gd name="connsiteX9" fmla="*/ 3087206 w 3293877"/>
              <a:gd name="connsiteY9" fmla="*/ 2143537 h 2743212"/>
              <a:gd name="connsiteX10" fmla="*/ 3203783 w 3293877"/>
              <a:gd name="connsiteY10" fmla="*/ 1995541 h 2743212"/>
              <a:gd name="connsiteX11" fmla="*/ 3293877 w 3293877"/>
              <a:gd name="connsiteY11" fmla="*/ 1849554 h 2743212"/>
              <a:gd name="connsiteX12" fmla="*/ 3293877 w 3293877"/>
              <a:gd name="connsiteY12" fmla="*/ 2133887 h 2743212"/>
              <a:gd name="connsiteX13" fmla="*/ 3222757 w 3293877"/>
              <a:gd name="connsiteY13" fmla="*/ 2223039 h 2743212"/>
              <a:gd name="connsiteX14" fmla="*/ 2503136 w 3293877"/>
              <a:gd name="connsiteY14" fmla="*/ 2565392 h 2743212"/>
              <a:gd name="connsiteX15" fmla="*/ 2232111 w 3293877"/>
              <a:gd name="connsiteY15" fmla="*/ 2635826 h 2743212"/>
              <a:gd name="connsiteX16" fmla="*/ 542319 w 3293877"/>
              <a:gd name="connsiteY16" fmla="*/ 2345567 h 2743212"/>
              <a:gd name="connsiteX17" fmla="*/ 96920 w 3293877"/>
              <a:gd name="connsiteY17" fmla="*/ 1191868 h 2743212"/>
              <a:gd name="connsiteX18" fmla="*/ 71529 w 3293877"/>
              <a:gd name="connsiteY18" fmla="*/ 1019346 h 2743212"/>
              <a:gd name="connsiteX19" fmla="*/ 6623 w 3293877"/>
              <a:gd name="connsiteY19" fmla="*/ 178315 h 2743212"/>
              <a:gd name="connsiteX20" fmla="*/ 34833 w 3293877"/>
              <a:gd name="connsiteY20" fmla="*/ 8680 h 2743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293877" h="2743212">
                <a:moveTo>
                  <a:pt x="37772" y="0"/>
                </a:moveTo>
                <a:lnTo>
                  <a:pt x="175506" y="0"/>
                </a:lnTo>
                <a:lnTo>
                  <a:pt x="149226" y="78193"/>
                </a:lnTo>
                <a:cubicBezTo>
                  <a:pt x="136827" y="128527"/>
                  <a:pt x="128121" y="181246"/>
                  <a:pt x="122819" y="237010"/>
                </a:cubicBezTo>
                <a:cubicBezTo>
                  <a:pt x="100634" y="470331"/>
                  <a:pt x="139609" y="739241"/>
                  <a:pt x="180914" y="1023956"/>
                </a:cubicBezTo>
                <a:cubicBezTo>
                  <a:pt x="188562" y="1076454"/>
                  <a:pt x="196412" y="1130747"/>
                  <a:pt x="203979" y="1185356"/>
                </a:cubicBezTo>
                <a:cubicBezTo>
                  <a:pt x="271754" y="1674130"/>
                  <a:pt x="336774" y="2013298"/>
                  <a:pt x="612631" y="2264082"/>
                </a:cubicBezTo>
                <a:cubicBezTo>
                  <a:pt x="1032949" y="2646196"/>
                  <a:pt x="1499262" y="2726349"/>
                  <a:pt x="2171849" y="2532019"/>
                </a:cubicBezTo>
                <a:cubicBezTo>
                  <a:pt x="2259876" y="2506576"/>
                  <a:pt x="2342402" y="2485683"/>
                  <a:pt x="2422184" y="2465509"/>
                </a:cubicBezTo>
                <a:cubicBezTo>
                  <a:pt x="2752924" y="2381814"/>
                  <a:pt x="2919303" y="2333175"/>
                  <a:pt x="3087206" y="2143537"/>
                </a:cubicBezTo>
                <a:cubicBezTo>
                  <a:pt x="3128886" y="2096462"/>
                  <a:pt x="3167762" y="2047097"/>
                  <a:pt x="3203783" y="1995541"/>
                </a:cubicBezTo>
                <a:lnTo>
                  <a:pt x="3293877" y="1849554"/>
                </a:lnTo>
                <a:lnTo>
                  <a:pt x="3293877" y="2133887"/>
                </a:lnTo>
                <a:lnTo>
                  <a:pt x="3222757" y="2223039"/>
                </a:lnTo>
                <a:cubicBezTo>
                  <a:pt x="3041339" y="2425251"/>
                  <a:pt x="2861221" y="2476800"/>
                  <a:pt x="2503136" y="2565392"/>
                </a:cubicBezTo>
                <a:cubicBezTo>
                  <a:pt x="2416757" y="2586746"/>
                  <a:pt x="2327408" y="2608861"/>
                  <a:pt x="2232111" y="2635826"/>
                </a:cubicBezTo>
                <a:cubicBezTo>
                  <a:pt x="1503976" y="2841768"/>
                  <a:pt x="998612" y="2754939"/>
                  <a:pt x="542319" y="2345567"/>
                </a:cubicBezTo>
                <a:cubicBezTo>
                  <a:pt x="242852" y="2076894"/>
                  <a:pt x="171565" y="1714314"/>
                  <a:pt x="96920" y="1191868"/>
                </a:cubicBezTo>
                <a:cubicBezTo>
                  <a:pt x="88586" y="1133496"/>
                  <a:pt x="79946" y="1075462"/>
                  <a:pt x="71529" y="1019346"/>
                </a:cubicBezTo>
                <a:cubicBezTo>
                  <a:pt x="26070" y="715012"/>
                  <a:pt x="-16826" y="427572"/>
                  <a:pt x="6623" y="178315"/>
                </a:cubicBezTo>
                <a:cubicBezTo>
                  <a:pt x="12226" y="118742"/>
                  <a:pt x="21526" y="62431"/>
                  <a:pt x="34833" y="8680"/>
                </a:cubicBez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8"/>
          <p:cNvSpPr>
            <a:spLocks noGrp="1" noRot="1" noChangeAspect="1" noMove="1" noResize="1" noEditPoints="1" noAdjustHandles="1" noChangeArrowheads="1" noChangeShapeType="1" noTextEdit="1"/>
          </p:cNvSpPr>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Imagine 3" descr="O imagine care conține roz, artă&#10;&#10;Conținutul generat de inteligența artificială poate fi incorect."/>
          <p:cNvPicPr>
            <a:picLocks noChangeAspect="1"/>
          </p:cNvPicPr>
          <p:nvPr/>
        </p:nvPicPr>
        <p:blipFill>
          <a:blip r:embed="rId1"/>
          <a:srcRect t="9091" r="17840"/>
          <a:stretch>
            <a:fillRect/>
          </a:stretch>
        </p:blipFill>
        <p:spPr>
          <a:xfrm>
            <a:off x="3523488" y="10"/>
            <a:ext cx="8668512" cy="6857990"/>
          </a:xfrm>
          <a:prstGeom prst="rect">
            <a:avLst/>
          </a:prstGeom>
        </p:spPr>
      </p:pic>
      <p:sp>
        <p:nvSpPr>
          <p:cNvPr id="10" name="Rectangle 10"/>
          <p:cNvSpPr>
            <a:spLocks noGrp="1" noRot="1" noChangeAspect="1" noMove="1" noResize="1" noEditPoints="1" noAdjustHandles="1" noChangeArrowheads="1" noChangeShapeType="1" noTextEdit="1"/>
          </p:cNvSpPr>
          <p:nvPr/>
        </p:nvSpPr>
        <p:spPr>
          <a:xfrm>
            <a:off x="0" y="0"/>
            <a:ext cx="9756601" cy="6858000"/>
          </a:xfrm>
          <a:prstGeom prst="rect">
            <a:avLst/>
          </a:prstGeom>
          <a:gradFill>
            <a:gsLst>
              <a:gs pos="58000">
                <a:schemeClr val="bg1"/>
              </a:gs>
              <a:gs pos="35000">
                <a:schemeClr val="bg1">
                  <a:alpha val="79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u 1"/>
          <p:cNvSpPr>
            <a:spLocks noGrp="1"/>
          </p:cNvSpPr>
          <p:nvPr>
            <p:ph type="ctrTitle"/>
          </p:nvPr>
        </p:nvSpPr>
        <p:spPr>
          <a:xfrm>
            <a:off x="119393" y="1773"/>
            <a:ext cx="4023360" cy="1131047"/>
          </a:xfrm>
        </p:spPr>
        <p:txBody>
          <a:bodyPr anchor="b">
            <a:normAutofit/>
          </a:bodyPr>
          <a:lstStyle/>
          <a:p>
            <a:pPr algn="l"/>
            <a:r>
              <a:rPr lang="ro-RO" sz="3400">
                <a:ea typeface="+mj-lt"/>
                <a:cs typeface="+mj-lt"/>
              </a:rPr>
              <a:t>♡</a:t>
            </a:r>
            <a:r>
              <a:rPr lang="ro-RO" sz="3400" b="1" i="1" u="sng"/>
              <a:t>Stereotipurile Filmului/Cărții</a:t>
            </a:r>
            <a:r>
              <a:rPr lang="ro-RO" sz="3400">
                <a:ea typeface="+mj-lt"/>
                <a:cs typeface="+mj-lt"/>
              </a:rPr>
              <a:t>♡</a:t>
            </a:r>
            <a:endParaRPr lang="ro-RO" sz="3400" b="1" i="1" u="sng"/>
          </a:p>
        </p:txBody>
      </p:sp>
      <p:sp>
        <p:nvSpPr>
          <p:cNvPr id="3" name="Subtitlu 2"/>
          <p:cNvSpPr>
            <a:spLocks noGrp="1"/>
          </p:cNvSpPr>
          <p:nvPr>
            <p:ph type="subTitle" idx="1"/>
          </p:nvPr>
        </p:nvSpPr>
        <p:spPr>
          <a:xfrm>
            <a:off x="119393" y="1544774"/>
            <a:ext cx="9493671" cy="5186229"/>
          </a:xfrm>
        </p:spPr>
        <p:txBody>
          <a:bodyPr vert="horz" lIns="91440" tIns="45720" rIns="91440" bIns="45720" rtlCol="0" anchor="t">
            <a:normAutofit/>
          </a:bodyPr>
          <a:lstStyle/>
          <a:p>
            <a:pPr algn="l"/>
            <a:r>
              <a:rPr lang="en-US" sz="1600" b="1" i="1">
                <a:latin typeface="Arial" panose="020B0604020202020204"/>
                <a:ea typeface="+mn-lt"/>
                <a:cs typeface="Arial" panose="020B0604020202020204"/>
              </a:rPr>
              <a:t>* </a:t>
            </a:r>
            <a:r>
              <a:rPr lang="ro-RO" sz="2000" b="1" i="1">
                <a:latin typeface="Arial" panose="020B0604020202020204"/>
                <a:ea typeface="+mn-lt"/>
                <a:cs typeface="Arial" panose="020B0604020202020204"/>
              </a:rPr>
              <a:t>Etichetarea copiilor "nepotriviți": Meg Murry este victima stereotipurilor școlare. Este percepută ca fiind dificilă, încăpățânată, neîndemânatică și neinteligentă (doar pentru că nu se adaptează metodelor școlare standard), fiind des etichetată greșit de profesori și colegi.</a:t>
            </a:r>
            <a:endParaRPr lang="ro-RO" b="1" i="1" dirty="0">
              <a:latin typeface="Arial" panose="020B0604020202020204"/>
              <a:cs typeface="Arial" panose="020B0604020202020204"/>
            </a:endParaRPr>
          </a:p>
          <a:p>
            <a:pPr algn="l"/>
            <a:endParaRPr lang="ro-RO" b="1" i="1" dirty="0">
              <a:latin typeface="Arial" panose="020B0604020202020204"/>
              <a:cs typeface="Arial" panose="020B0604020202020204"/>
            </a:endParaRPr>
          </a:p>
          <a:p>
            <a:pPr algn="l"/>
            <a:endParaRPr lang="ro-RO" b="1" i="1" dirty="0">
              <a:latin typeface="Arial" panose="020B0604020202020204"/>
              <a:cs typeface="Arial" panose="020B0604020202020204"/>
            </a:endParaRPr>
          </a:p>
          <a:p>
            <a:pPr algn="l"/>
            <a:r>
              <a:rPr lang="en-US" sz="1600" b="1" i="1">
                <a:latin typeface="Arial" panose="020B0604020202020204"/>
                <a:ea typeface="+mn-lt"/>
                <a:cs typeface="Arial" panose="020B0604020202020204"/>
              </a:rPr>
              <a:t>* </a:t>
            </a:r>
            <a:r>
              <a:rPr lang="ro-RO" sz="2000" b="1" i="1">
                <a:latin typeface="Arial" panose="020B0604020202020204"/>
                <a:ea typeface="+mn-lt"/>
                <a:cs typeface="Arial" panose="020B0604020202020204"/>
              </a:rPr>
              <a:t>Aspectul fizic și inteligența: Meg poartă ochelari, are părul ciudat și nu corespunde standardelor de "fetiță drăguță" din anii '60, fiind marginalizată.</a:t>
            </a:r>
            <a:endParaRPr lang="ro-RO" b="1" i="1" dirty="0">
              <a:latin typeface="Arial" panose="020B0604020202020204"/>
              <a:cs typeface="Arial" panose="020B0604020202020204"/>
            </a:endParaRPr>
          </a:p>
          <a:p>
            <a:pPr algn="l"/>
            <a:endParaRPr lang="ro-RO" b="1" i="1" dirty="0">
              <a:latin typeface="Arial" panose="020B0604020202020204"/>
              <a:cs typeface="Arial" panose="020B0604020202020204"/>
            </a:endParaRPr>
          </a:p>
          <a:p>
            <a:pPr algn="l"/>
            <a:endParaRPr lang="ro-RO" b="1" i="1" dirty="0">
              <a:latin typeface="Arial" panose="020B0604020202020204"/>
              <a:cs typeface="Arial" panose="020B0604020202020204"/>
            </a:endParaRPr>
          </a:p>
          <a:p>
            <a:pPr algn="l"/>
            <a:r>
              <a:rPr lang="en-US" sz="1600" b="1" i="1">
                <a:latin typeface="Arial" panose="020B0604020202020204"/>
                <a:ea typeface="+mn-lt"/>
                <a:cs typeface="Arial" panose="020B0604020202020204"/>
              </a:rPr>
              <a:t>* </a:t>
            </a:r>
            <a:r>
              <a:rPr lang="ro-RO" sz="2000" b="1" i="1">
                <a:latin typeface="Arial" panose="020B0604020202020204"/>
                <a:ea typeface="+mn-lt"/>
                <a:cs typeface="Arial" panose="020B0604020202020204"/>
              </a:rPr>
              <a:t>Stereotipurile despre Charles Wallace: Fiind un copil supradotat (geniu), Charles Wallace este privit cu suspiciune de comunitatea locală, care nu înțelege diferența și îl consideră "ciudat" sau chiar "întârziat" înainte de a-și demonstra abilitățile.</a:t>
            </a:r>
            <a:endParaRPr lang="ro-RO" b="1" i="1" dirty="0">
              <a:latin typeface="Arial" panose="020B0604020202020204"/>
              <a:cs typeface="Arial" panose="020B0604020202020204"/>
            </a:endParaRPr>
          </a:p>
          <a:p>
            <a:pPr algn="l"/>
            <a:endParaRPr lang="ro-RO" sz="2000" dirty="0"/>
          </a:p>
        </p:txBody>
      </p:sp>
      <p:pic>
        <p:nvPicPr>
          <p:cNvPr id="16" name="Imagine 15" descr="O imagine care conține text, poster, captură de ecran, carte&#10;&#10;Conținutul generat de inteligența artificială poate fi incorect."/>
          <p:cNvPicPr>
            <a:picLocks noChangeAspect="1"/>
          </p:cNvPicPr>
          <p:nvPr/>
        </p:nvPicPr>
        <p:blipFill>
          <a:blip r:embed="rId2"/>
          <a:stretch>
            <a:fillRect/>
          </a:stretch>
        </p:blipFill>
        <p:spPr>
          <a:xfrm rot="20940000">
            <a:off x="9605442" y="985784"/>
            <a:ext cx="2043207" cy="3092077"/>
          </a:xfrm>
          <a:prstGeom prst="rect">
            <a:avLst/>
          </a:prstGeom>
        </p:spPr>
      </p:pic>
      <p:pic>
        <p:nvPicPr>
          <p:cNvPr id="6" name="Imagine 5" descr="O imagine care conține rechizite, pioneză, roșu&#10;&#10;Conținutul generat de inteligența artificială poate fi incorect."/>
          <p:cNvPicPr>
            <a:picLocks noChangeAspect="1"/>
          </p:cNvPicPr>
          <p:nvPr/>
        </p:nvPicPr>
        <p:blipFill>
          <a:blip r:embed="rId3"/>
          <a:stretch>
            <a:fillRect/>
          </a:stretch>
        </p:blipFill>
        <p:spPr>
          <a:xfrm>
            <a:off x="10820276" y="343546"/>
            <a:ext cx="824631" cy="803754"/>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4" name="Rectangle 23"/>
          <p:cNvSpPr>
            <a:spLocks noGrp="1" noRot="1" noChangeAspect="1" noMove="1" noResize="1" noEditPoints="1" noAdjustHandles="1" noChangeArrowheads="1" noChangeShapeType="1" noTextEdit="1"/>
          </p:cNvSpPr>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Imagine 6" descr="O imagine care conține roz, artă&#10;&#10;Conținutul generat de inteligența artificială poate fi incorect."/>
          <p:cNvPicPr>
            <a:picLocks noChangeAspect="1"/>
          </p:cNvPicPr>
          <p:nvPr/>
        </p:nvPicPr>
        <p:blipFill>
          <a:blip r:embed="rId1">
            <a:alphaModFix amt="90000"/>
            <a:extLst>
              <a:ext uri="{BEBA8EAE-BF5A-486C-A8C5-ECC9F3942E4B}">
                <a14:imgProps xmlns:a14="http://schemas.microsoft.com/office/drawing/2010/main">
                  <a14:imgLayer r:embed="rId2">
                    <a14:imgEffect>
                      <a14:brightnessContrast contrast="8000"/>
                    </a14:imgEffect>
                    <a14:imgEffect>
                      <a14:saturation sat="96000"/>
                    </a14:imgEffect>
                  </a14:imgLayer>
                </a14:imgProps>
              </a:ext>
            </a:extLst>
          </a:blip>
          <a:srcRect l="1009" r="10890"/>
          <a:stretch>
            <a:fillRect/>
          </a:stretch>
        </p:blipFill>
        <p:spPr>
          <a:xfrm>
            <a:off x="20" y="9"/>
            <a:ext cx="8450297" cy="6857990"/>
          </a:xfrm>
          <a:prstGeom prst="rect">
            <a:avLst/>
          </a:prstGeom>
        </p:spPr>
      </p:pic>
      <p:sp>
        <p:nvSpPr>
          <p:cNvPr id="2" name="Titlu 1"/>
          <p:cNvSpPr>
            <a:spLocks noGrp="1"/>
          </p:cNvSpPr>
          <p:nvPr>
            <p:ph type="title"/>
          </p:nvPr>
        </p:nvSpPr>
        <p:spPr>
          <a:xfrm>
            <a:off x="1013760" y="-4670"/>
            <a:ext cx="4009955" cy="1193720"/>
          </a:xfrm>
        </p:spPr>
        <p:txBody>
          <a:bodyPr vert="horz" lIns="91440" tIns="45720" rIns="91440" bIns="45720" rtlCol="0" anchor="ctr">
            <a:normAutofit fontScale="90000"/>
          </a:bodyPr>
          <a:lstStyle/>
          <a:p>
            <a:r>
              <a:rPr lang="en-US" dirty="0">
                <a:solidFill>
                  <a:schemeClr val="tx1">
                    <a:lumMod val="95000"/>
                    <a:lumOff val="5000"/>
                  </a:schemeClr>
                </a:solidFill>
                <a:ea typeface="+mj-lt"/>
                <a:cs typeface="+mj-lt"/>
              </a:rPr>
              <a:t>♡</a:t>
            </a:r>
            <a:r>
              <a:rPr lang="en-US" b="1" i="1" u="sng" kern="1200" dirty="0" err="1">
                <a:solidFill>
                  <a:schemeClr val="tx1">
                    <a:lumMod val="95000"/>
                    <a:lumOff val="5000"/>
                  </a:schemeClr>
                </a:solidFill>
                <a:latin typeface="+mj-lt"/>
                <a:ea typeface="+mj-ea"/>
                <a:cs typeface="+mj-cs"/>
              </a:rPr>
              <a:t>Prejudecățile</a:t>
            </a:r>
            <a:r>
              <a:rPr lang="en-US" b="1" i="1" u="sng" kern="1200" dirty="0">
                <a:solidFill>
                  <a:schemeClr val="tx1">
                    <a:lumMod val="95000"/>
                    <a:lumOff val="5000"/>
                  </a:schemeClr>
                </a:solidFill>
                <a:latin typeface="+mj-lt"/>
                <a:ea typeface="+mj-ea"/>
                <a:cs typeface="+mj-cs"/>
              </a:rPr>
              <a:t> </a:t>
            </a:r>
            <a:r>
              <a:rPr lang="en-US" b="1" i="1" u="sng" kern="1200" dirty="0" err="1">
                <a:solidFill>
                  <a:schemeClr val="tx1">
                    <a:lumMod val="95000"/>
                    <a:lumOff val="5000"/>
                  </a:schemeClr>
                </a:solidFill>
                <a:latin typeface="+mj-lt"/>
                <a:ea typeface="+mj-ea"/>
                <a:cs typeface="+mj-cs"/>
              </a:rPr>
              <a:t>Cărții</a:t>
            </a:r>
            <a:r>
              <a:rPr lang="en-US" b="1" i="1" u="sng" kern="1200" dirty="0">
                <a:solidFill>
                  <a:schemeClr val="tx1">
                    <a:lumMod val="95000"/>
                    <a:lumOff val="5000"/>
                  </a:schemeClr>
                </a:solidFill>
                <a:latin typeface="+mj-lt"/>
                <a:ea typeface="+mj-ea"/>
                <a:cs typeface="+mj-cs"/>
              </a:rPr>
              <a:t>/</a:t>
            </a:r>
            <a:r>
              <a:rPr lang="en-US" b="1" i="1" u="sng" kern="1200" dirty="0" err="1">
                <a:solidFill>
                  <a:schemeClr val="tx1">
                    <a:lumMod val="95000"/>
                    <a:lumOff val="5000"/>
                  </a:schemeClr>
                </a:solidFill>
                <a:latin typeface="+mj-lt"/>
                <a:ea typeface="+mj-ea"/>
                <a:cs typeface="+mj-cs"/>
              </a:rPr>
              <a:t>Filmului</a:t>
            </a:r>
            <a:r>
              <a:rPr lang="en-US" dirty="0">
                <a:solidFill>
                  <a:schemeClr val="tx1">
                    <a:lumMod val="95000"/>
                    <a:lumOff val="5000"/>
                  </a:schemeClr>
                </a:solidFill>
                <a:ea typeface="+mj-lt"/>
                <a:cs typeface="+mj-lt"/>
              </a:rPr>
              <a:t>♡</a:t>
            </a:r>
            <a:endParaRPr lang="en-US" b="1" i="1" u="sng" kern="1200" dirty="0">
              <a:solidFill>
                <a:schemeClr val="tx1">
                  <a:lumMod val="95000"/>
                  <a:lumOff val="5000"/>
                </a:schemeClr>
              </a:solidFill>
              <a:latin typeface="+mj-lt"/>
            </a:endParaRPr>
          </a:p>
        </p:txBody>
      </p:sp>
      <p:sp>
        <p:nvSpPr>
          <p:cNvPr id="8" name="CasetăText 7"/>
          <p:cNvSpPr txBox="1"/>
          <p:nvPr/>
        </p:nvSpPr>
        <p:spPr>
          <a:xfrm>
            <a:off x="-2241" y="1344481"/>
            <a:ext cx="6819088" cy="5516040"/>
          </a:xfrm>
          <a:prstGeom prst="rect">
            <a:avLst/>
          </a:prstGeom>
        </p:spPr>
        <p:txBody>
          <a:bodyPr rot="0" spcFirstLastPara="0" vertOverflow="overflow" horzOverflow="overflow" vert="horz" wrap="square" lIns="91440" tIns="45720" rIns="91440" bIns="45720" numCol="1" spcCol="0" rtlCol="0" fromWordArt="0" anchor="t" anchorCtr="0" forceAA="0" compatLnSpc="1">
            <a:noAutofit/>
          </a:bodyPr>
          <a:lstStyle/>
          <a:p>
            <a:pPr indent="-228600">
              <a:lnSpc>
                <a:spcPct val="90000"/>
              </a:lnSpc>
              <a:spcAft>
                <a:spcPts val="600"/>
              </a:spcAft>
              <a:buFont typeface="Arial" panose="020B0604020202020204" pitchFamily="34" charset="0"/>
              <a:buChar char="•"/>
            </a:pPr>
            <a:r>
              <a:rPr lang="en-US" sz="2600" b="1" i="1" dirty="0" err="1">
                <a:solidFill>
                  <a:schemeClr val="tx1">
                    <a:lumMod val="95000"/>
                    <a:lumOff val="5000"/>
                  </a:schemeClr>
                </a:solidFill>
              </a:rPr>
              <a:t>Filmul</a:t>
            </a:r>
            <a:r>
              <a:rPr lang="en-US" sz="2600" b="1" i="1" dirty="0">
                <a:solidFill>
                  <a:schemeClr val="tx1">
                    <a:lumMod val="95000"/>
                    <a:lumOff val="5000"/>
                  </a:schemeClr>
                </a:solidFill>
              </a:rPr>
              <a:t> </a:t>
            </a:r>
            <a:r>
              <a:rPr lang="en-US" sz="2600" b="1" i="1" dirty="0" err="1">
                <a:solidFill>
                  <a:schemeClr val="tx1">
                    <a:lumMod val="95000"/>
                    <a:lumOff val="5000"/>
                  </a:schemeClr>
                </a:solidFill>
              </a:rPr>
              <a:t>pune</a:t>
            </a:r>
            <a:r>
              <a:rPr lang="en-US" sz="2600" b="1" i="1" dirty="0">
                <a:solidFill>
                  <a:schemeClr val="tx1">
                    <a:lumMod val="95000"/>
                    <a:lumOff val="5000"/>
                  </a:schemeClr>
                </a:solidFill>
              </a:rPr>
              <a:t> accent pe </a:t>
            </a:r>
            <a:r>
              <a:rPr lang="en-US" sz="2600" b="1" i="1" dirty="0" err="1">
                <a:solidFill>
                  <a:schemeClr val="tx1">
                    <a:lumMod val="95000"/>
                    <a:lumOff val="5000"/>
                  </a:schemeClr>
                </a:solidFill>
              </a:rPr>
              <a:t>faptul</a:t>
            </a:r>
            <a:r>
              <a:rPr lang="en-US" sz="2600" b="1" i="1" dirty="0">
                <a:solidFill>
                  <a:schemeClr val="tx1">
                    <a:lumMod val="95000"/>
                    <a:lumOff val="5000"/>
                  </a:schemeClr>
                </a:solidFill>
              </a:rPr>
              <a:t> </a:t>
            </a:r>
            <a:r>
              <a:rPr lang="en-US" sz="2600" b="1" i="1" dirty="0" err="1">
                <a:solidFill>
                  <a:schemeClr val="tx1">
                    <a:lumMod val="95000"/>
                    <a:lumOff val="5000"/>
                  </a:schemeClr>
                </a:solidFill>
              </a:rPr>
              <a:t>că</a:t>
            </a:r>
            <a:r>
              <a:rPr lang="en-US" sz="2600" b="1" i="1" dirty="0">
                <a:solidFill>
                  <a:schemeClr val="tx1">
                    <a:lumMod val="95000"/>
                    <a:lumOff val="5000"/>
                  </a:schemeClr>
                </a:solidFill>
              </a:rPr>
              <a:t> Meg se </a:t>
            </a:r>
            <a:r>
              <a:rPr lang="en-US" sz="2600" b="1" i="1" dirty="0" err="1">
                <a:solidFill>
                  <a:schemeClr val="tx1">
                    <a:lumMod val="95000"/>
                    <a:lumOff val="5000"/>
                  </a:schemeClr>
                </a:solidFill>
              </a:rPr>
              <a:t>simte</a:t>
            </a:r>
            <a:r>
              <a:rPr lang="en-US" sz="2600" b="1" i="1" dirty="0">
                <a:solidFill>
                  <a:schemeClr val="tx1">
                    <a:lumMod val="95000"/>
                    <a:lumOff val="5000"/>
                  </a:schemeClr>
                </a:solidFill>
              </a:rPr>
              <a:t> </a:t>
            </a:r>
            <a:r>
              <a:rPr lang="en-US" sz="2600" b="1" i="1" dirty="0" err="1">
                <a:solidFill>
                  <a:schemeClr val="tx1">
                    <a:lumMod val="95000"/>
                    <a:lumOff val="5000"/>
                  </a:schemeClr>
                </a:solidFill>
              </a:rPr>
              <a:t>inferioară</a:t>
            </a:r>
            <a:r>
              <a:rPr lang="en-US" sz="2600" b="1" i="1" dirty="0">
                <a:solidFill>
                  <a:schemeClr val="tx1">
                    <a:lumMod val="95000"/>
                    <a:lumOff val="5000"/>
                  </a:schemeClr>
                </a:solidFill>
              </a:rPr>
              <a:t> din </a:t>
            </a:r>
            <a:r>
              <a:rPr lang="en-US" sz="2600" b="1" i="1" dirty="0" err="1">
                <a:solidFill>
                  <a:schemeClr val="tx1">
                    <a:lumMod val="95000"/>
                    <a:lumOff val="5000"/>
                  </a:schemeClr>
                </a:solidFill>
              </a:rPr>
              <a:t>cauza</a:t>
            </a:r>
            <a:r>
              <a:rPr lang="en-US" sz="2600" b="1" i="1" dirty="0">
                <a:solidFill>
                  <a:schemeClr val="tx1">
                    <a:lumMod val="95000"/>
                    <a:lumOff val="5000"/>
                  </a:schemeClr>
                </a:solidFill>
              </a:rPr>
              <a:t> </a:t>
            </a:r>
            <a:r>
              <a:rPr lang="en-US" sz="2600" b="1" i="1" dirty="0" err="1">
                <a:solidFill>
                  <a:schemeClr val="tx1">
                    <a:lumMod val="95000"/>
                    <a:lumOff val="5000"/>
                  </a:schemeClr>
                </a:solidFill>
              </a:rPr>
              <a:t>aspectului</a:t>
            </a:r>
            <a:r>
              <a:rPr lang="en-US" sz="2600" b="1" i="1" dirty="0">
                <a:solidFill>
                  <a:schemeClr val="tx1">
                    <a:lumMod val="95000"/>
                    <a:lumOff val="5000"/>
                  </a:schemeClr>
                </a:solidFill>
              </a:rPr>
              <a:t> </a:t>
            </a:r>
            <a:r>
              <a:rPr lang="en-US" sz="2600" b="1" i="1" dirty="0" err="1">
                <a:solidFill>
                  <a:schemeClr val="tx1">
                    <a:lumMod val="95000"/>
                    <a:lumOff val="5000"/>
                  </a:schemeClr>
                </a:solidFill>
              </a:rPr>
              <a:t>ei</a:t>
            </a:r>
            <a:r>
              <a:rPr lang="en-US" sz="2600" b="1" i="1" dirty="0">
                <a:solidFill>
                  <a:schemeClr val="tx1">
                    <a:lumMod val="95000"/>
                    <a:lumOff val="5000"/>
                  </a:schemeClr>
                </a:solidFill>
              </a:rPr>
              <a:t> </a:t>
            </a:r>
            <a:r>
              <a:rPr lang="en-US" sz="2600" b="1" i="1" dirty="0" err="1">
                <a:solidFill>
                  <a:schemeClr val="tx1">
                    <a:lumMod val="95000"/>
                    <a:lumOff val="5000"/>
                  </a:schemeClr>
                </a:solidFill>
              </a:rPr>
              <a:t>fizic</a:t>
            </a:r>
            <a:r>
              <a:rPr lang="en-US" sz="2600" b="1" i="1" dirty="0">
                <a:solidFill>
                  <a:schemeClr val="tx1">
                    <a:lumMod val="95000"/>
                    <a:lumOff val="5000"/>
                  </a:schemeClr>
                </a:solidFill>
              </a:rPr>
              <a:t> (</a:t>
            </a:r>
            <a:r>
              <a:rPr lang="en-US" sz="2600" b="1" i="1" dirty="0" err="1">
                <a:solidFill>
                  <a:schemeClr val="tx1">
                    <a:lumMod val="95000"/>
                    <a:lumOff val="5000"/>
                  </a:schemeClr>
                </a:solidFill>
              </a:rPr>
              <a:t>ochelari</a:t>
            </a:r>
            <a:r>
              <a:rPr lang="en-US" sz="2600" b="1" i="1" dirty="0">
                <a:solidFill>
                  <a:schemeClr val="tx1">
                    <a:lumMod val="95000"/>
                    <a:lumOff val="5000"/>
                  </a:schemeClr>
                </a:solidFill>
              </a:rPr>
              <a:t>, </a:t>
            </a:r>
            <a:r>
              <a:rPr lang="en-US" sz="2600" b="1" i="1" dirty="0" err="1">
                <a:solidFill>
                  <a:schemeClr val="tx1">
                    <a:lumMod val="95000"/>
                    <a:lumOff val="5000"/>
                  </a:schemeClr>
                </a:solidFill>
              </a:rPr>
              <a:t>păr</a:t>
            </a:r>
            <a:r>
              <a:rPr lang="en-US" sz="2600" b="1" i="1" dirty="0">
                <a:solidFill>
                  <a:schemeClr val="tx1">
                    <a:lumMod val="95000"/>
                    <a:lumOff val="5000"/>
                  </a:schemeClr>
                </a:solidFill>
              </a:rPr>
              <a:t>, </a:t>
            </a:r>
            <a:r>
              <a:rPr lang="en-US" sz="2600" b="1" i="1" dirty="0" err="1">
                <a:solidFill>
                  <a:schemeClr val="tx1">
                    <a:lumMod val="95000"/>
                    <a:lumOff val="5000"/>
                  </a:schemeClr>
                </a:solidFill>
              </a:rPr>
              <a:t>stil</a:t>
            </a:r>
            <a:r>
              <a:rPr lang="en-US" sz="2600" b="1" i="1" dirty="0">
                <a:solidFill>
                  <a:schemeClr val="tx1">
                    <a:lumMod val="95000"/>
                    <a:lumOff val="5000"/>
                  </a:schemeClr>
                </a:solidFill>
              </a:rPr>
              <a:t> </a:t>
            </a:r>
            <a:r>
              <a:rPr lang="en-US" sz="2600" b="1" i="1" dirty="0" err="1">
                <a:solidFill>
                  <a:schemeClr val="tx1">
                    <a:lumMod val="95000"/>
                    <a:lumOff val="5000"/>
                  </a:schemeClr>
                </a:solidFill>
              </a:rPr>
              <a:t>vestimentar</a:t>
            </a:r>
            <a:r>
              <a:rPr lang="en-US" sz="2600" b="1" i="1" dirty="0">
                <a:solidFill>
                  <a:schemeClr val="tx1">
                    <a:lumMod val="95000"/>
                    <a:lumOff val="5000"/>
                  </a:schemeClr>
                </a:solidFill>
              </a:rPr>
              <a:t>).</a:t>
            </a:r>
            <a:endParaRPr lang="en-US" sz="2600" b="1" i="1" dirty="0">
              <a:solidFill>
                <a:schemeClr val="tx1">
                  <a:lumMod val="95000"/>
                  <a:lumOff val="5000"/>
                </a:schemeClr>
              </a:solidFill>
            </a:endParaRPr>
          </a:p>
          <a:p>
            <a:pPr indent="-228600">
              <a:lnSpc>
                <a:spcPct val="90000"/>
              </a:lnSpc>
              <a:spcAft>
                <a:spcPts val="600"/>
              </a:spcAft>
              <a:buFont typeface="Arial" panose="020B0604020202020204" pitchFamily="34" charset="0"/>
              <a:buChar char="•"/>
            </a:pPr>
            <a:r>
              <a:rPr lang="en-US" sz="2600" b="1" i="1" dirty="0">
                <a:solidFill>
                  <a:schemeClr val="tx1">
                    <a:lumMod val="95000"/>
                    <a:lumOff val="5000"/>
                  </a:schemeClr>
                </a:solidFill>
              </a:rPr>
              <a:t>"IT" (</a:t>
            </a:r>
            <a:r>
              <a:rPr lang="en-US" sz="2600" b="1" i="1" dirty="0" err="1">
                <a:solidFill>
                  <a:schemeClr val="tx1">
                    <a:lumMod val="95000"/>
                    <a:lumOff val="5000"/>
                  </a:schemeClr>
                </a:solidFill>
              </a:rPr>
              <a:t>răul</a:t>
            </a:r>
            <a:r>
              <a:rPr lang="en-US" sz="2600" b="1" i="1" dirty="0">
                <a:solidFill>
                  <a:schemeClr val="tx1">
                    <a:lumMod val="95000"/>
                    <a:lumOff val="5000"/>
                  </a:schemeClr>
                </a:solidFill>
              </a:rPr>
              <a:t> </a:t>
            </a:r>
            <a:r>
              <a:rPr lang="en-US" sz="2600" b="1" i="1" dirty="0" err="1">
                <a:solidFill>
                  <a:schemeClr val="tx1">
                    <a:lumMod val="95000"/>
                    <a:lumOff val="5000"/>
                  </a:schemeClr>
                </a:solidFill>
              </a:rPr>
              <a:t>absolut</a:t>
            </a:r>
            <a:r>
              <a:rPr lang="en-US" sz="2600" b="1" i="1" dirty="0">
                <a:solidFill>
                  <a:schemeClr val="tx1">
                    <a:lumMod val="95000"/>
                    <a:lumOff val="5000"/>
                  </a:schemeClr>
                </a:solidFill>
              </a:rPr>
              <a:t>) </a:t>
            </a:r>
            <a:r>
              <a:rPr lang="en-US" sz="2600" b="1" i="1" dirty="0" err="1">
                <a:solidFill>
                  <a:schemeClr val="tx1">
                    <a:lumMod val="95000"/>
                    <a:lumOff val="5000"/>
                  </a:schemeClr>
                </a:solidFill>
              </a:rPr>
              <a:t>îi</a:t>
            </a:r>
            <a:r>
              <a:rPr lang="en-US" sz="2600" b="1" i="1" dirty="0">
                <a:solidFill>
                  <a:schemeClr val="tx1">
                    <a:lumMod val="95000"/>
                    <a:lumOff val="5000"/>
                  </a:schemeClr>
                </a:solidFill>
              </a:rPr>
              <a:t> </a:t>
            </a:r>
            <a:r>
              <a:rPr lang="en-US" sz="2600" b="1" i="1" dirty="0" err="1">
                <a:solidFill>
                  <a:schemeClr val="tx1">
                    <a:lumMod val="95000"/>
                    <a:lumOff val="5000"/>
                  </a:schemeClr>
                </a:solidFill>
              </a:rPr>
              <a:t>folosește</a:t>
            </a:r>
            <a:r>
              <a:rPr lang="en-US" sz="2600" b="1" i="1" dirty="0">
                <a:solidFill>
                  <a:schemeClr val="tx1">
                    <a:lumMod val="95000"/>
                    <a:lumOff val="5000"/>
                  </a:schemeClr>
                </a:solidFill>
              </a:rPr>
              <a:t> </a:t>
            </a:r>
            <a:r>
              <a:rPr lang="en-US" sz="2600" b="1" i="1" dirty="0" err="1">
                <a:solidFill>
                  <a:schemeClr val="tx1">
                    <a:lumMod val="95000"/>
                    <a:lumOff val="5000"/>
                  </a:schemeClr>
                </a:solidFill>
              </a:rPr>
              <a:t>aceste</a:t>
            </a:r>
            <a:r>
              <a:rPr lang="en-US" sz="2600" b="1" i="1" dirty="0">
                <a:solidFill>
                  <a:schemeClr val="tx1">
                    <a:lumMod val="95000"/>
                    <a:lumOff val="5000"/>
                  </a:schemeClr>
                </a:solidFill>
              </a:rPr>
              <a:t> </a:t>
            </a:r>
            <a:r>
              <a:rPr lang="en-US" sz="2600" b="1" i="1" dirty="0" err="1">
                <a:solidFill>
                  <a:schemeClr val="tx1">
                    <a:lumMod val="95000"/>
                    <a:lumOff val="5000"/>
                  </a:schemeClr>
                </a:solidFill>
              </a:rPr>
              <a:t>nesiguranțe</a:t>
            </a:r>
            <a:r>
              <a:rPr lang="en-US" sz="2600" b="1" i="1" dirty="0">
                <a:solidFill>
                  <a:schemeClr val="tx1">
                    <a:lumMod val="95000"/>
                    <a:lumOff val="5000"/>
                  </a:schemeClr>
                </a:solidFill>
              </a:rPr>
              <a:t> </a:t>
            </a:r>
            <a:r>
              <a:rPr lang="en-US" sz="2600" b="1" i="1" dirty="0" err="1">
                <a:solidFill>
                  <a:schemeClr val="tx1">
                    <a:lumMod val="95000"/>
                    <a:lumOff val="5000"/>
                  </a:schemeClr>
                </a:solidFill>
              </a:rPr>
              <a:t>pentru</a:t>
            </a:r>
            <a:r>
              <a:rPr lang="en-US" sz="2600" b="1" i="1" dirty="0">
                <a:solidFill>
                  <a:schemeClr val="tx1">
                    <a:lumMod val="95000"/>
                    <a:lumOff val="5000"/>
                  </a:schemeClr>
                </a:solidFill>
              </a:rPr>
              <a:t> a o </a:t>
            </a:r>
            <a:r>
              <a:rPr lang="en-US" sz="2600" b="1" i="1" dirty="0" err="1">
                <a:solidFill>
                  <a:schemeClr val="tx1">
                    <a:lumMod val="95000"/>
                    <a:lumOff val="5000"/>
                  </a:schemeClr>
                </a:solidFill>
              </a:rPr>
              <a:t>manipula</a:t>
            </a:r>
            <a:r>
              <a:rPr lang="en-US" sz="2600" b="1" i="1" dirty="0">
                <a:solidFill>
                  <a:schemeClr val="tx1">
                    <a:lumMod val="95000"/>
                    <a:lumOff val="5000"/>
                  </a:schemeClr>
                </a:solidFill>
              </a:rPr>
              <a:t>, </a:t>
            </a:r>
            <a:r>
              <a:rPr lang="en-US" sz="2600" b="1" i="1" dirty="0" err="1">
                <a:solidFill>
                  <a:schemeClr val="tx1">
                    <a:lumMod val="95000"/>
                    <a:lumOff val="5000"/>
                  </a:schemeClr>
                </a:solidFill>
              </a:rPr>
              <a:t>sugerându-i</a:t>
            </a:r>
            <a:r>
              <a:rPr lang="en-US" sz="2600" b="1" i="1" dirty="0">
                <a:solidFill>
                  <a:schemeClr val="tx1">
                    <a:lumMod val="95000"/>
                    <a:lumOff val="5000"/>
                  </a:schemeClr>
                </a:solidFill>
              </a:rPr>
              <a:t> </a:t>
            </a:r>
            <a:r>
              <a:rPr lang="en-US" sz="2600" b="1" i="1" dirty="0" err="1">
                <a:solidFill>
                  <a:schemeClr val="tx1">
                    <a:lumMod val="95000"/>
                    <a:lumOff val="5000"/>
                  </a:schemeClr>
                </a:solidFill>
              </a:rPr>
              <a:t>că</a:t>
            </a:r>
            <a:r>
              <a:rPr lang="en-US" sz="2600" b="1" i="1" dirty="0">
                <a:solidFill>
                  <a:schemeClr val="tx1">
                    <a:lumMod val="95000"/>
                    <a:lumOff val="5000"/>
                  </a:schemeClr>
                </a:solidFill>
              </a:rPr>
              <a:t> </a:t>
            </a:r>
            <a:r>
              <a:rPr lang="en-US" sz="2600" b="1" i="1" dirty="0" err="1">
                <a:solidFill>
                  <a:schemeClr val="tx1">
                    <a:lumMod val="95000"/>
                    <a:lumOff val="5000"/>
                  </a:schemeClr>
                </a:solidFill>
              </a:rPr>
              <a:t>ar</a:t>
            </a:r>
            <a:r>
              <a:rPr lang="en-US" sz="2600" b="1" i="1" dirty="0">
                <a:solidFill>
                  <a:schemeClr val="tx1">
                    <a:lumMod val="95000"/>
                    <a:lumOff val="5000"/>
                  </a:schemeClr>
                </a:solidFill>
              </a:rPr>
              <a:t> fi </a:t>
            </a:r>
            <a:r>
              <a:rPr lang="en-US" sz="2600" b="1" i="1" dirty="0" err="1">
                <a:solidFill>
                  <a:schemeClr val="tx1">
                    <a:lumMod val="95000"/>
                    <a:lumOff val="5000"/>
                  </a:schemeClr>
                </a:solidFill>
              </a:rPr>
              <a:t>mai</a:t>
            </a:r>
            <a:r>
              <a:rPr lang="en-US" sz="2600" b="1" i="1" dirty="0">
                <a:solidFill>
                  <a:schemeClr val="tx1">
                    <a:lumMod val="95000"/>
                    <a:lumOff val="5000"/>
                  </a:schemeClr>
                </a:solidFill>
              </a:rPr>
              <a:t> bine </a:t>
            </a:r>
            <a:r>
              <a:rPr lang="en-US" sz="2600" b="1" i="1" dirty="0" err="1">
                <a:solidFill>
                  <a:schemeClr val="tx1">
                    <a:lumMod val="95000"/>
                    <a:lumOff val="5000"/>
                  </a:schemeClr>
                </a:solidFill>
              </a:rPr>
              <a:t>dacă</a:t>
            </a:r>
            <a:r>
              <a:rPr lang="en-US" sz="2600" b="1" i="1" dirty="0">
                <a:solidFill>
                  <a:schemeClr val="tx1">
                    <a:lumMod val="95000"/>
                    <a:lumOff val="5000"/>
                  </a:schemeClr>
                </a:solidFill>
              </a:rPr>
              <a:t> </a:t>
            </a:r>
            <a:r>
              <a:rPr lang="en-US" sz="2600" b="1" i="1" dirty="0" err="1">
                <a:solidFill>
                  <a:schemeClr val="tx1">
                    <a:lumMod val="95000"/>
                    <a:lumOff val="5000"/>
                  </a:schemeClr>
                </a:solidFill>
              </a:rPr>
              <a:t>ar</a:t>
            </a:r>
            <a:r>
              <a:rPr lang="en-US" sz="2600" b="1" i="1" dirty="0">
                <a:solidFill>
                  <a:schemeClr val="tx1">
                    <a:lumMod val="95000"/>
                    <a:lumOff val="5000"/>
                  </a:schemeClr>
                </a:solidFill>
              </a:rPr>
              <a:t> fi "</a:t>
            </a:r>
            <a:r>
              <a:rPr lang="en-US" sz="2600" b="1" i="1" dirty="0" err="1">
                <a:solidFill>
                  <a:schemeClr val="tx1">
                    <a:lumMod val="95000"/>
                    <a:lumOff val="5000"/>
                  </a:schemeClr>
                </a:solidFill>
              </a:rPr>
              <a:t>perfectă</a:t>
            </a:r>
            <a:r>
              <a:rPr lang="en-US" sz="2600" b="1" i="1" dirty="0">
                <a:solidFill>
                  <a:schemeClr val="tx1">
                    <a:lumMod val="95000"/>
                    <a:lumOff val="5000"/>
                  </a:schemeClr>
                </a:solidFill>
              </a:rPr>
              <a:t>" (cu </a:t>
            </a:r>
            <a:r>
              <a:rPr lang="en-US" sz="2600" b="1" i="1" dirty="0" err="1">
                <a:solidFill>
                  <a:schemeClr val="tx1">
                    <a:lumMod val="95000"/>
                    <a:lumOff val="5000"/>
                  </a:schemeClr>
                </a:solidFill>
              </a:rPr>
              <a:t>părul</a:t>
            </a:r>
            <a:r>
              <a:rPr lang="en-US" sz="2600" b="1" i="1" dirty="0">
                <a:solidFill>
                  <a:schemeClr val="tx1">
                    <a:lumMod val="95000"/>
                    <a:lumOff val="5000"/>
                  </a:schemeClr>
                </a:solidFill>
              </a:rPr>
              <a:t> </a:t>
            </a:r>
            <a:r>
              <a:rPr lang="en-US" sz="2600" b="1" i="1" dirty="0" err="1">
                <a:solidFill>
                  <a:schemeClr val="tx1">
                    <a:lumMod val="95000"/>
                    <a:lumOff val="5000"/>
                  </a:schemeClr>
                </a:solidFill>
              </a:rPr>
              <a:t>drept</a:t>
            </a:r>
            <a:r>
              <a:rPr lang="en-US" sz="2600" b="1" i="1" dirty="0">
                <a:solidFill>
                  <a:schemeClr val="tx1">
                    <a:lumMod val="95000"/>
                    <a:lumOff val="5000"/>
                  </a:schemeClr>
                </a:solidFill>
              </a:rPr>
              <a:t>, </a:t>
            </a:r>
            <a:r>
              <a:rPr lang="en-US" sz="2600" b="1" i="1" dirty="0" err="1">
                <a:solidFill>
                  <a:schemeClr val="tx1">
                    <a:lumMod val="95000"/>
                    <a:lumOff val="5000"/>
                  </a:schemeClr>
                </a:solidFill>
              </a:rPr>
              <a:t>fără</a:t>
            </a:r>
            <a:r>
              <a:rPr lang="en-US" sz="2600" b="1" i="1" dirty="0">
                <a:solidFill>
                  <a:schemeClr val="tx1">
                    <a:lumMod val="95000"/>
                    <a:lumOff val="5000"/>
                  </a:schemeClr>
                </a:solidFill>
              </a:rPr>
              <a:t> </a:t>
            </a:r>
            <a:r>
              <a:rPr lang="en-US" sz="2600" b="1" i="1" dirty="0" err="1">
                <a:solidFill>
                  <a:schemeClr val="tx1">
                    <a:lumMod val="95000"/>
                    <a:lumOff val="5000"/>
                  </a:schemeClr>
                </a:solidFill>
              </a:rPr>
              <a:t>ochelari</a:t>
            </a:r>
            <a:r>
              <a:rPr lang="en-US" sz="2600" b="1" i="1" dirty="0">
                <a:solidFill>
                  <a:schemeClr val="tx1">
                    <a:lumMod val="95000"/>
                    <a:lumOff val="5000"/>
                  </a:schemeClr>
                </a:solidFill>
              </a:rPr>
              <a:t>). </a:t>
            </a:r>
            <a:r>
              <a:rPr lang="en-US" sz="2600" b="1" i="1" dirty="0" err="1">
                <a:solidFill>
                  <a:schemeClr val="tx1">
                    <a:lumMod val="95000"/>
                    <a:lumOff val="5000"/>
                  </a:schemeClr>
                </a:solidFill>
              </a:rPr>
              <a:t>Aceasta</a:t>
            </a:r>
            <a:r>
              <a:rPr lang="en-US" sz="2600" b="1" i="1" dirty="0">
                <a:solidFill>
                  <a:schemeClr val="tx1">
                    <a:lumMod val="95000"/>
                    <a:lumOff val="5000"/>
                  </a:schemeClr>
                </a:solidFill>
              </a:rPr>
              <a:t> </a:t>
            </a:r>
            <a:r>
              <a:rPr lang="en-US" sz="2600" b="1" i="1" dirty="0" err="1">
                <a:solidFill>
                  <a:schemeClr val="tx1">
                    <a:lumMod val="95000"/>
                    <a:lumOff val="5000"/>
                  </a:schemeClr>
                </a:solidFill>
              </a:rPr>
              <a:t>combate</a:t>
            </a:r>
            <a:r>
              <a:rPr lang="en-US" sz="2600" b="1" i="1" dirty="0">
                <a:solidFill>
                  <a:schemeClr val="tx1">
                    <a:lumMod val="95000"/>
                    <a:lumOff val="5000"/>
                  </a:schemeClr>
                </a:solidFill>
              </a:rPr>
              <a:t> </a:t>
            </a:r>
            <a:r>
              <a:rPr lang="en-US" sz="2600" b="1" i="1" dirty="0" err="1">
                <a:solidFill>
                  <a:schemeClr val="tx1">
                    <a:lumMod val="95000"/>
                    <a:lumOff val="5000"/>
                  </a:schemeClr>
                </a:solidFill>
              </a:rPr>
              <a:t>stereotipurile</a:t>
            </a:r>
            <a:r>
              <a:rPr lang="en-US" sz="2600" b="1" i="1" dirty="0">
                <a:solidFill>
                  <a:schemeClr val="tx1">
                    <a:lumMod val="95000"/>
                    <a:lumOff val="5000"/>
                  </a:schemeClr>
                </a:solidFill>
              </a:rPr>
              <a:t> de </a:t>
            </a:r>
            <a:r>
              <a:rPr lang="en-US" sz="2600" b="1" i="1" dirty="0" err="1">
                <a:solidFill>
                  <a:schemeClr val="tx1">
                    <a:lumMod val="95000"/>
                    <a:lumOff val="5000"/>
                  </a:schemeClr>
                </a:solidFill>
              </a:rPr>
              <a:t>frumusețe</a:t>
            </a:r>
            <a:r>
              <a:rPr lang="en-US" sz="2600" b="1" i="1" dirty="0">
                <a:solidFill>
                  <a:schemeClr val="tx1">
                    <a:lumMod val="95000"/>
                    <a:lumOff val="5000"/>
                  </a:schemeClr>
                </a:solidFill>
              </a:rPr>
              <a:t> </a:t>
            </a:r>
            <a:r>
              <a:rPr lang="en-US" sz="2600" b="1" i="1" dirty="0" err="1">
                <a:solidFill>
                  <a:schemeClr val="tx1">
                    <a:lumMod val="95000"/>
                    <a:lumOff val="5000"/>
                  </a:schemeClr>
                </a:solidFill>
              </a:rPr>
              <a:t>hollywoodiene</a:t>
            </a:r>
            <a:r>
              <a:rPr lang="en-US" sz="2600" b="1" i="1" dirty="0">
                <a:solidFill>
                  <a:schemeClr val="tx1">
                    <a:lumMod val="95000"/>
                    <a:lumOff val="5000"/>
                  </a:schemeClr>
                </a:solidFill>
              </a:rPr>
              <a:t>.</a:t>
            </a:r>
            <a:endParaRPr lang="en-US" sz="2600" b="1" i="1" dirty="0">
              <a:solidFill>
                <a:schemeClr val="tx1">
                  <a:lumMod val="95000"/>
                  <a:lumOff val="5000"/>
                </a:schemeClr>
              </a:solidFill>
            </a:endParaRPr>
          </a:p>
          <a:p>
            <a:pPr indent="-228600">
              <a:lnSpc>
                <a:spcPct val="90000"/>
              </a:lnSpc>
              <a:spcAft>
                <a:spcPts val="600"/>
              </a:spcAft>
              <a:buFont typeface="Arial" panose="020B0604020202020204" pitchFamily="34" charset="0"/>
              <a:buChar char="•"/>
            </a:pPr>
            <a:endParaRPr lang="en-US" sz="2000" b="1" i="1" dirty="0">
              <a:solidFill>
                <a:schemeClr val="tx1">
                  <a:lumMod val="95000"/>
                  <a:lumOff val="5000"/>
                </a:schemeClr>
              </a:solidFill>
            </a:endParaRPr>
          </a:p>
          <a:p>
            <a:pPr indent="-228600">
              <a:lnSpc>
                <a:spcPct val="90000"/>
              </a:lnSpc>
              <a:spcAft>
                <a:spcPts val="600"/>
              </a:spcAft>
              <a:buFont typeface="Arial" panose="020B0604020202020204" pitchFamily="34" charset="0"/>
              <a:buChar char="•"/>
            </a:pPr>
            <a:endParaRPr lang="en-US" sz="2000">
              <a:solidFill>
                <a:srgbClr val="FFFFFF"/>
              </a:solidFill>
            </a:endParaRPr>
          </a:p>
        </p:txBody>
      </p:sp>
      <p:pic>
        <p:nvPicPr>
          <p:cNvPr id="9" name="Imagine 8" descr="O imagine care conține text, poster, cer, captură de ecran&#10;&#10;Conținutul generat de inteligența artificială poate fi incorect."/>
          <p:cNvPicPr>
            <a:picLocks noChangeAspect="1"/>
          </p:cNvPicPr>
          <p:nvPr/>
        </p:nvPicPr>
        <p:blipFill>
          <a:blip r:embed="rId3"/>
          <a:srcRect t="13740"/>
          <a:stretch>
            <a:fillRect/>
          </a:stretch>
        </p:blipFill>
        <p:spPr>
          <a:xfrm>
            <a:off x="6550968" y="21177"/>
            <a:ext cx="5637816"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p:cNvSpPr>
            <a:spLocks noGrp="1" noRot="1" noChangeAspect="1" noMove="1" noResize="1" noEditPoints="1" noAdjustHandles="1" noChangeArrowheads="1" noChangeShapeType="1" noTextEdit="1"/>
          </p:cNvSpPr>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Imagine 2" descr="O imagine care conține roz, artă&#10;&#10;Conținutul generat de inteligența artificială poate fi incorect."/>
          <p:cNvPicPr>
            <a:picLocks noChangeAspect="1"/>
          </p:cNvPicPr>
          <p:nvPr/>
        </p:nvPicPr>
        <p:blipFill>
          <a:blip r:embed="rId1"/>
          <a:srcRect t="15059" b="6269"/>
          <a:stretch>
            <a:fillRect/>
          </a:stretch>
        </p:blipFill>
        <p:spPr>
          <a:xfrm>
            <a:off x="20" y="9"/>
            <a:ext cx="12191980" cy="6857990"/>
          </a:xfrm>
          <a:prstGeom prst="rect">
            <a:avLst/>
          </a:prstGeom>
        </p:spPr>
      </p:pic>
      <p:sp>
        <p:nvSpPr>
          <p:cNvPr id="19" name="Graphic 1"/>
          <p:cNvSpPr>
            <a:spLocks noGrp="1" noRot="1" noChangeAspect="1" noMove="1" noResize="1" noEditPoints="1" noAdjustHandles="1" noChangeArrowheads="1" noChangeShapeType="1" noTextEdit="1"/>
          </p:cNvSpPr>
          <p:nvPr/>
        </p:nvSpPr>
        <p:spPr>
          <a:xfrm rot="10800000" flipV="1">
            <a:off x="2655438" y="838201"/>
            <a:ext cx="7098161" cy="4549051"/>
          </a:xfrm>
          <a:custGeom>
            <a:avLst/>
            <a:gdLst>
              <a:gd name="connsiteX0" fmla="*/ 5458905 w 6886274"/>
              <a:gd name="connsiteY0" fmla="*/ 754119 h 5025119"/>
              <a:gd name="connsiteX1" fmla="*/ 3455557 w 6886274"/>
              <a:gd name="connsiteY1" fmla="*/ 1027709 h 5025119"/>
              <a:gd name="connsiteX2" fmla="*/ 3338677 w 6886274"/>
              <a:gd name="connsiteY2" fmla="*/ 1021381 h 5025119"/>
              <a:gd name="connsiteX3" fmla="*/ 2518280 w 6886274"/>
              <a:gd name="connsiteY3" fmla="*/ 980435 h 5025119"/>
              <a:gd name="connsiteX4" fmla="*/ 1673687 w 6886274"/>
              <a:gd name="connsiteY4" fmla="*/ 739229 h 5025119"/>
              <a:gd name="connsiteX5" fmla="*/ 1183459 w 6886274"/>
              <a:gd name="connsiteY5" fmla="*/ 397149 h 5025119"/>
              <a:gd name="connsiteX6" fmla="*/ 977987 w 6886274"/>
              <a:gd name="connsiteY6" fmla="*/ 241184 h 5025119"/>
              <a:gd name="connsiteX7" fmla="*/ 788150 w 6886274"/>
              <a:gd name="connsiteY7" fmla="*/ 66980 h 5025119"/>
              <a:gd name="connsiteX8" fmla="*/ 721148 w 6886274"/>
              <a:gd name="connsiteY8" fmla="*/ 31990 h 5025119"/>
              <a:gd name="connsiteX9" fmla="*/ 701792 w 6886274"/>
              <a:gd name="connsiteY9" fmla="*/ 32362 h 5025119"/>
              <a:gd name="connsiteX10" fmla="*/ 686530 w 6886274"/>
              <a:gd name="connsiteY10" fmla="*/ 43157 h 5025119"/>
              <a:gd name="connsiteX11" fmla="*/ 693603 w 6886274"/>
              <a:gd name="connsiteY11" fmla="*/ 58046 h 5025119"/>
              <a:gd name="connsiteX12" fmla="*/ 705886 w 6886274"/>
              <a:gd name="connsiteY12" fmla="*/ 65491 h 5025119"/>
              <a:gd name="connsiteX13" fmla="*/ 762838 w 6886274"/>
              <a:gd name="connsiteY13" fmla="*/ 112764 h 5025119"/>
              <a:gd name="connsiteX14" fmla="*/ 764327 w 6886274"/>
              <a:gd name="connsiteY14" fmla="*/ 140309 h 5025119"/>
              <a:gd name="connsiteX15" fmla="*/ 775121 w 6886274"/>
              <a:gd name="connsiteY15" fmla="*/ 159666 h 5025119"/>
              <a:gd name="connsiteX16" fmla="*/ 823139 w 6886274"/>
              <a:gd name="connsiteY16" fmla="*/ 176416 h 5025119"/>
              <a:gd name="connsiteX17" fmla="*/ 707748 w 6886274"/>
              <a:gd name="connsiteY17" fmla="*/ 109414 h 5025119"/>
              <a:gd name="connsiteX18" fmla="*/ 681319 w 6886274"/>
              <a:gd name="connsiteY18" fmla="*/ 69958 h 5025119"/>
              <a:gd name="connsiteX19" fmla="*/ 640746 w 6886274"/>
              <a:gd name="connsiteY19" fmla="*/ 67352 h 5025119"/>
              <a:gd name="connsiteX20" fmla="*/ 614318 w 6886274"/>
              <a:gd name="connsiteY20" fmla="*/ 61396 h 5025119"/>
              <a:gd name="connsiteX21" fmla="*/ 560716 w 6886274"/>
              <a:gd name="connsiteY21" fmla="*/ 3701 h 5025119"/>
              <a:gd name="connsiteX22" fmla="*/ 540616 w 6886274"/>
              <a:gd name="connsiteY22" fmla="*/ 3701 h 5025119"/>
              <a:gd name="connsiteX23" fmla="*/ 543594 w 6886274"/>
              <a:gd name="connsiteY23" fmla="*/ 21940 h 5025119"/>
              <a:gd name="connsiteX24" fmla="*/ 558855 w 6886274"/>
              <a:gd name="connsiteY24" fmla="*/ 51346 h 5025119"/>
              <a:gd name="connsiteX25" fmla="*/ 557366 w 6886274"/>
              <a:gd name="connsiteY25" fmla="*/ 72563 h 5025119"/>
              <a:gd name="connsiteX26" fmla="*/ 570022 w 6886274"/>
              <a:gd name="connsiteY26" fmla="*/ 120209 h 5025119"/>
              <a:gd name="connsiteX27" fmla="*/ 599801 w 6886274"/>
              <a:gd name="connsiteY27" fmla="*/ 192794 h 5025119"/>
              <a:gd name="connsiteX28" fmla="*/ 614318 w 6886274"/>
              <a:gd name="connsiteY28" fmla="*/ 212150 h 5025119"/>
              <a:gd name="connsiteX29" fmla="*/ 623996 w 6886274"/>
              <a:gd name="connsiteY29" fmla="*/ 220711 h 5025119"/>
              <a:gd name="connsiteX30" fmla="*/ 821278 w 6886274"/>
              <a:gd name="connsiteY30" fmla="*/ 503235 h 5025119"/>
              <a:gd name="connsiteX31" fmla="*/ 1033822 w 6886274"/>
              <a:gd name="connsiteY31" fmla="*/ 694562 h 5025119"/>
              <a:gd name="connsiteX32" fmla="*/ 1039406 w 6886274"/>
              <a:gd name="connsiteY32" fmla="*/ 702378 h 5025119"/>
              <a:gd name="connsiteX33" fmla="*/ 944114 w 6886274"/>
              <a:gd name="connsiteY33" fmla="*/ 662550 h 5025119"/>
              <a:gd name="connsiteX34" fmla="*/ 733432 w 6886274"/>
              <a:gd name="connsiteY34" fmla="*/ 500629 h 5025119"/>
              <a:gd name="connsiteX35" fmla="*/ 606501 w 6886274"/>
              <a:gd name="connsiteY35" fmla="*/ 399755 h 5025119"/>
              <a:gd name="connsiteX36" fmla="*/ 588634 w 6886274"/>
              <a:gd name="connsiteY36" fmla="*/ 381143 h 5025119"/>
              <a:gd name="connsiteX37" fmla="*/ 575978 w 6886274"/>
              <a:gd name="connsiteY37" fmla="*/ 375560 h 5025119"/>
              <a:gd name="connsiteX38" fmla="*/ 567044 w 6886274"/>
              <a:gd name="connsiteY38" fmla="*/ 388588 h 5025119"/>
              <a:gd name="connsiteX39" fmla="*/ 578956 w 6886274"/>
              <a:gd name="connsiteY39" fmla="*/ 437722 h 5025119"/>
              <a:gd name="connsiteX40" fmla="*/ 675736 w 6886274"/>
              <a:gd name="connsiteY40" fmla="*/ 535619 h 5025119"/>
              <a:gd name="connsiteX41" fmla="*/ 811600 w 6886274"/>
              <a:gd name="connsiteY41" fmla="*/ 652872 h 5025119"/>
              <a:gd name="connsiteX42" fmla="*/ 818300 w 6886274"/>
              <a:gd name="connsiteY42" fmla="*/ 666272 h 5025119"/>
              <a:gd name="connsiteX43" fmla="*/ 741621 w 6886274"/>
              <a:gd name="connsiteY43" fmla="*/ 608576 h 5025119"/>
              <a:gd name="connsiteX44" fmla="*/ 666430 w 6886274"/>
              <a:gd name="connsiteY44" fmla="*/ 553114 h 5025119"/>
              <a:gd name="connsiteX45" fmla="*/ 645585 w 6886274"/>
              <a:gd name="connsiteY45" fmla="*/ 547903 h 5025119"/>
              <a:gd name="connsiteX46" fmla="*/ 640002 w 6886274"/>
              <a:gd name="connsiteY46" fmla="*/ 570236 h 5025119"/>
              <a:gd name="connsiteX47" fmla="*/ 675736 w 6886274"/>
              <a:gd name="connsiteY47" fmla="*/ 628677 h 5025119"/>
              <a:gd name="connsiteX48" fmla="*/ 855896 w 6886274"/>
              <a:gd name="connsiteY48" fmla="*/ 786875 h 5025119"/>
              <a:gd name="connsiteX49" fmla="*/ 946348 w 6886274"/>
              <a:gd name="connsiteY49" fmla="*/ 877699 h 5025119"/>
              <a:gd name="connsiteX50" fmla="*/ 950442 w 6886274"/>
              <a:gd name="connsiteY50" fmla="*/ 899661 h 5025119"/>
              <a:gd name="connsiteX51" fmla="*/ 991760 w 6886274"/>
              <a:gd name="connsiteY51" fmla="*/ 937629 h 5025119"/>
              <a:gd name="connsiteX52" fmla="*/ 1018188 w 6886274"/>
              <a:gd name="connsiteY52" fmla="*/ 945445 h 5025119"/>
              <a:gd name="connsiteX53" fmla="*/ 1315601 w 6886274"/>
              <a:gd name="connsiteY53" fmla="*/ 1196329 h 5025119"/>
              <a:gd name="connsiteX54" fmla="*/ 1454443 w 6886274"/>
              <a:gd name="connsiteY54" fmla="*/ 1279709 h 5025119"/>
              <a:gd name="connsiteX55" fmla="*/ 1454443 w 6886274"/>
              <a:gd name="connsiteY55" fmla="*/ 1285665 h 5025119"/>
              <a:gd name="connsiteX56" fmla="*/ 1453327 w 6886274"/>
              <a:gd name="connsiteY56" fmla="*/ 1291993 h 5025119"/>
              <a:gd name="connsiteX57" fmla="*/ 1256416 w 6886274"/>
              <a:gd name="connsiteY57" fmla="*/ 1166923 h 5025119"/>
              <a:gd name="connsiteX58" fmla="*/ 745715 w 6886274"/>
              <a:gd name="connsiteY58" fmla="*/ 798786 h 5025119"/>
              <a:gd name="connsiteX59" fmla="*/ 592356 w 6886274"/>
              <a:gd name="connsiteY59" fmla="*/ 656966 h 5025119"/>
              <a:gd name="connsiteX60" fmla="*/ 485526 w 6886274"/>
              <a:gd name="connsiteY60" fmla="*/ 567259 h 5025119"/>
              <a:gd name="connsiteX61" fmla="*/ 430063 w 6886274"/>
              <a:gd name="connsiteY61" fmla="*/ 550136 h 5025119"/>
              <a:gd name="connsiteX62" fmla="*/ 408846 w 6886274"/>
              <a:gd name="connsiteY62" fmla="*/ 563164 h 5025119"/>
              <a:gd name="connsiteX63" fmla="*/ 421130 w 6886274"/>
              <a:gd name="connsiteY63" fmla="*/ 581403 h 5025119"/>
              <a:gd name="connsiteX64" fmla="*/ 426713 w 6886274"/>
              <a:gd name="connsiteY64" fmla="*/ 584009 h 5025119"/>
              <a:gd name="connsiteX65" fmla="*/ 487015 w 6886274"/>
              <a:gd name="connsiteY65" fmla="*/ 635005 h 5025119"/>
              <a:gd name="connsiteX66" fmla="*/ 487015 w 6886274"/>
              <a:gd name="connsiteY66" fmla="*/ 655105 h 5025119"/>
              <a:gd name="connsiteX67" fmla="*/ 497437 w 6886274"/>
              <a:gd name="connsiteY67" fmla="*/ 678183 h 5025119"/>
              <a:gd name="connsiteX68" fmla="*/ 539871 w 6886274"/>
              <a:gd name="connsiteY68" fmla="*/ 691584 h 5025119"/>
              <a:gd name="connsiteX69" fmla="*/ 485898 w 6886274"/>
              <a:gd name="connsiteY69" fmla="*/ 681906 h 5025119"/>
              <a:gd name="connsiteX70" fmla="*/ 410335 w 6886274"/>
              <a:gd name="connsiteY70" fmla="*/ 600387 h 5025119"/>
              <a:gd name="connsiteX71" fmla="*/ 397307 w 6886274"/>
              <a:gd name="connsiteY71" fmla="*/ 582892 h 5025119"/>
              <a:gd name="connsiteX72" fmla="*/ 363062 w 6886274"/>
              <a:gd name="connsiteY72" fmla="*/ 584009 h 5025119"/>
              <a:gd name="connsiteX73" fmla="*/ 334772 w 6886274"/>
              <a:gd name="connsiteY73" fmla="*/ 578426 h 5025119"/>
              <a:gd name="connsiteX74" fmla="*/ 281915 w 6886274"/>
              <a:gd name="connsiteY74" fmla="*/ 522219 h 5025119"/>
              <a:gd name="connsiteX75" fmla="*/ 263304 w 6886274"/>
              <a:gd name="connsiteY75" fmla="*/ 521846 h 5025119"/>
              <a:gd name="connsiteX76" fmla="*/ 263676 w 6886274"/>
              <a:gd name="connsiteY76" fmla="*/ 538225 h 5025119"/>
              <a:gd name="connsiteX77" fmla="*/ 275215 w 6886274"/>
              <a:gd name="connsiteY77" fmla="*/ 563164 h 5025119"/>
              <a:gd name="connsiteX78" fmla="*/ 271121 w 6886274"/>
              <a:gd name="connsiteY78" fmla="*/ 604854 h 5025119"/>
              <a:gd name="connsiteX79" fmla="*/ 274471 w 6886274"/>
              <a:gd name="connsiteY79" fmla="*/ 627560 h 5025119"/>
              <a:gd name="connsiteX80" fmla="*/ 319138 w 6886274"/>
              <a:gd name="connsiteY80" fmla="*/ 718012 h 5025119"/>
              <a:gd name="connsiteX81" fmla="*/ 326583 w 6886274"/>
              <a:gd name="connsiteY81" fmla="*/ 729551 h 5025119"/>
              <a:gd name="connsiteX82" fmla="*/ 349289 w 6886274"/>
              <a:gd name="connsiteY82" fmla="*/ 748163 h 5025119"/>
              <a:gd name="connsiteX83" fmla="*/ 528332 w 6886274"/>
              <a:gd name="connsiteY83" fmla="*/ 1007608 h 5025119"/>
              <a:gd name="connsiteX84" fmla="*/ 766932 w 6886274"/>
              <a:gd name="connsiteY84" fmla="*/ 1222758 h 5025119"/>
              <a:gd name="connsiteX85" fmla="*/ 681319 w 6886274"/>
              <a:gd name="connsiteY85" fmla="*/ 1190746 h 5025119"/>
              <a:gd name="connsiteX86" fmla="*/ 469520 w 6886274"/>
              <a:gd name="connsiteY86" fmla="*/ 1032920 h 5025119"/>
              <a:gd name="connsiteX87" fmla="*/ 325466 w 6886274"/>
              <a:gd name="connsiteY87" fmla="*/ 917900 h 5025119"/>
              <a:gd name="connsiteX88" fmla="*/ 312066 w 6886274"/>
              <a:gd name="connsiteY88" fmla="*/ 903383 h 5025119"/>
              <a:gd name="connsiteX89" fmla="*/ 296805 w 6886274"/>
              <a:gd name="connsiteY89" fmla="*/ 895566 h 5025119"/>
              <a:gd name="connsiteX90" fmla="*/ 288243 w 6886274"/>
              <a:gd name="connsiteY90" fmla="*/ 910828 h 5025119"/>
              <a:gd name="connsiteX91" fmla="*/ 309460 w 6886274"/>
              <a:gd name="connsiteY91" fmla="*/ 971129 h 5025119"/>
              <a:gd name="connsiteX92" fmla="*/ 407729 w 6886274"/>
              <a:gd name="connsiteY92" fmla="*/ 1062698 h 5025119"/>
              <a:gd name="connsiteX93" fmla="*/ 544338 w 6886274"/>
              <a:gd name="connsiteY93" fmla="*/ 1189257 h 5025119"/>
              <a:gd name="connsiteX94" fmla="*/ 454630 w 6886274"/>
              <a:gd name="connsiteY94" fmla="*/ 1120766 h 5025119"/>
              <a:gd name="connsiteX95" fmla="*/ 385396 w 6886274"/>
              <a:gd name="connsiteY95" fmla="*/ 1070515 h 5025119"/>
              <a:gd name="connsiteX96" fmla="*/ 366040 w 6886274"/>
              <a:gd name="connsiteY96" fmla="*/ 1067537 h 5025119"/>
              <a:gd name="connsiteX97" fmla="*/ 361573 w 6886274"/>
              <a:gd name="connsiteY97" fmla="*/ 1086149 h 5025119"/>
              <a:gd name="connsiteX98" fmla="*/ 402146 w 6886274"/>
              <a:gd name="connsiteY98" fmla="*/ 1152778 h 5025119"/>
              <a:gd name="connsiteX99" fmla="*/ 475475 w 6886274"/>
              <a:gd name="connsiteY99" fmla="*/ 1218663 h 5025119"/>
              <a:gd name="connsiteX100" fmla="*/ 393957 w 6886274"/>
              <a:gd name="connsiteY100" fmla="*/ 1201913 h 5025119"/>
              <a:gd name="connsiteX101" fmla="*/ 460586 w 6886274"/>
              <a:gd name="connsiteY101" fmla="*/ 1260353 h 5025119"/>
              <a:gd name="connsiteX102" fmla="*/ 561089 w 6886274"/>
              <a:gd name="connsiteY102" fmla="*/ 1291993 h 5025119"/>
              <a:gd name="connsiteX103" fmla="*/ 602034 w 6886274"/>
              <a:gd name="connsiteY103" fmla="*/ 1328843 h 5025119"/>
              <a:gd name="connsiteX104" fmla="*/ 641863 w 6886274"/>
              <a:gd name="connsiteY104" fmla="*/ 1368672 h 5025119"/>
              <a:gd name="connsiteX105" fmla="*/ 651541 w 6886274"/>
              <a:gd name="connsiteY105" fmla="*/ 1404406 h 5025119"/>
              <a:gd name="connsiteX106" fmla="*/ 688392 w 6886274"/>
              <a:gd name="connsiteY106" fmla="*/ 1457263 h 5025119"/>
              <a:gd name="connsiteX107" fmla="*/ 692486 w 6886274"/>
              <a:gd name="connsiteY107" fmla="*/ 1458008 h 5025119"/>
              <a:gd name="connsiteX108" fmla="*/ 719287 w 6886274"/>
              <a:gd name="connsiteY108" fmla="*/ 1485181 h 5025119"/>
              <a:gd name="connsiteX109" fmla="*/ 745343 w 6886274"/>
              <a:gd name="connsiteY109" fmla="*/ 1512353 h 5025119"/>
              <a:gd name="connsiteX110" fmla="*/ 750926 w 6886274"/>
              <a:gd name="connsiteY110" fmla="*/ 1516448 h 5025119"/>
              <a:gd name="connsiteX111" fmla="*/ 890141 w 6886274"/>
              <a:gd name="connsiteY111" fmla="*/ 1685813 h 5025119"/>
              <a:gd name="connsiteX112" fmla="*/ 899074 w 6886274"/>
              <a:gd name="connsiteY112" fmla="*/ 1693630 h 5025119"/>
              <a:gd name="connsiteX113" fmla="*/ 605012 w 6886274"/>
              <a:gd name="connsiteY113" fmla="*/ 1669435 h 5025119"/>
              <a:gd name="connsiteX114" fmla="*/ 229431 w 6886274"/>
              <a:gd name="connsiteY114" fmla="*/ 1545110 h 5025119"/>
              <a:gd name="connsiteX115" fmla="*/ 251765 w 6886274"/>
              <a:gd name="connsiteY115" fmla="*/ 1614717 h 5025119"/>
              <a:gd name="connsiteX116" fmla="*/ 237992 w 6886274"/>
              <a:gd name="connsiteY116" fmla="*/ 1675391 h 5025119"/>
              <a:gd name="connsiteX117" fmla="*/ 232781 w 6886274"/>
              <a:gd name="connsiteY117" fmla="*/ 1807160 h 5025119"/>
              <a:gd name="connsiteX118" fmla="*/ 236131 w 6886274"/>
              <a:gd name="connsiteY118" fmla="*/ 1828750 h 5025119"/>
              <a:gd name="connsiteX119" fmla="*/ 152007 w 6886274"/>
              <a:gd name="connsiteY119" fmla="*/ 1842150 h 5025119"/>
              <a:gd name="connsiteX120" fmla="*/ 653030 w 6886274"/>
              <a:gd name="connsiteY120" fmla="*/ 2213265 h 5025119"/>
              <a:gd name="connsiteX121" fmla="*/ 318394 w 6886274"/>
              <a:gd name="connsiteY121" fmla="*/ 2143285 h 5025119"/>
              <a:gd name="connsiteX122" fmla="*/ 272982 w 6886274"/>
              <a:gd name="connsiteY122" fmla="*/ 2258305 h 5025119"/>
              <a:gd name="connsiteX123" fmla="*/ 430435 w 6886274"/>
              <a:gd name="connsiteY123" fmla="*/ 2360668 h 5025119"/>
              <a:gd name="connsiteX124" fmla="*/ 488876 w 6886274"/>
              <a:gd name="connsiteY124" fmla="*/ 2563162 h 5025119"/>
              <a:gd name="connsiteX125" fmla="*/ 460586 w 6886274"/>
              <a:gd name="connsiteY125" fmla="*/ 2748533 h 5025119"/>
              <a:gd name="connsiteX126" fmla="*/ 393212 w 6886274"/>
              <a:gd name="connsiteY126" fmla="*/ 2807345 h 5025119"/>
              <a:gd name="connsiteX127" fmla="*/ 295688 w 6886274"/>
              <a:gd name="connsiteY127" fmla="*/ 2913059 h 5025119"/>
              <a:gd name="connsiteX128" fmla="*/ 235386 w 6886274"/>
              <a:gd name="connsiteY128" fmla="*/ 2978572 h 5025119"/>
              <a:gd name="connsiteX129" fmla="*/ 25448 w 6886274"/>
              <a:gd name="connsiteY129" fmla="*/ 2952888 h 5025119"/>
              <a:gd name="connsiteX130" fmla="*/ 305738 w 6886274"/>
              <a:gd name="connsiteY130" fmla="*/ 3119275 h 5025119"/>
              <a:gd name="connsiteX131" fmla="*/ 79049 w 6886274"/>
              <a:gd name="connsiteY131" fmla="*/ 3098430 h 5025119"/>
              <a:gd name="connsiteX132" fmla="*/ 4975 w 6886274"/>
              <a:gd name="connsiteY132" fmla="*/ 3109969 h 5025119"/>
              <a:gd name="connsiteX133" fmla="*/ 47037 w 6886274"/>
              <a:gd name="connsiteY133" fmla="*/ 3163943 h 5025119"/>
              <a:gd name="connsiteX134" fmla="*/ 213425 w 6886274"/>
              <a:gd name="connsiteY134" fmla="*/ 3255139 h 5025119"/>
              <a:gd name="connsiteX135" fmla="*/ 556622 w 6886274"/>
              <a:gd name="connsiteY135" fmla="*/ 3502301 h 5025119"/>
              <a:gd name="connsiteX136" fmla="*/ 224592 w 6886274"/>
              <a:gd name="connsiteY136" fmla="*/ 3388771 h 5025119"/>
              <a:gd name="connsiteX137" fmla="*/ 574861 w 6886274"/>
              <a:gd name="connsiteY137" fmla="*/ 3643004 h 5025119"/>
              <a:gd name="connsiteX138" fmla="*/ 652657 w 6886274"/>
              <a:gd name="connsiteY138" fmla="*/ 3727501 h 5025119"/>
              <a:gd name="connsiteX139" fmla="*/ 810111 w 6886274"/>
              <a:gd name="connsiteY139" fmla="*/ 3937067 h 5025119"/>
              <a:gd name="connsiteX140" fmla="*/ 802294 w 6886274"/>
              <a:gd name="connsiteY140" fmla="*/ 3960890 h 5025119"/>
              <a:gd name="connsiteX141" fmla="*/ 620646 w 6886274"/>
              <a:gd name="connsiteY141" fmla="*/ 3927017 h 5025119"/>
              <a:gd name="connsiteX142" fmla="*/ 856268 w 6886274"/>
              <a:gd name="connsiteY142" fmla="*/ 4103082 h 5025119"/>
              <a:gd name="connsiteX143" fmla="*/ 1099707 w 6886274"/>
              <a:gd name="connsiteY143" fmla="*/ 4238574 h 5025119"/>
              <a:gd name="connsiteX144" fmla="*/ 926992 w 6886274"/>
              <a:gd name="connsiteY144" fmla="*/ 4218102 h 5025119"/>
              <a:gd name="connsiteX145" fmla="*/ 689508 w 6886274"/>
              <a:gd name="connsiteY145" fmla="*/ 4140677 h 5025119"/>
              <a:gd name="connsiteX146" fmla="*/ 606873 w 6886274"/>
              <a:gd name="connsiteY146" fmla="*/ 4169711 h 5025119"/>
              <a:gd name="connsiteX147" fmla="*/ 831701 w 6886274"/>
              <a:gd name="connsiteY147" fmla="*/ 4297759 h 5025119"/>
              <a:gd name="connsiteX148" fmla="*/ 960493 w 6886274"/>
              <a:gd name="connsiteY148" fmla="*/ 4356944 h 5025119"/>
              <a:gd name="connsiteX149" fmla="*/ 1012233 w 6886274"/>
              <a:gd name="connsiteY149" fmla="*/ 4402356 h 5025119"/>
              <a:gd name="connsiteX150" fmla="*/ 1159636 w 6886274"/>
              <a:gd name="connsiteY150" fmla="*/ 4564276 h 5025119"/>
              <a:gd name="connsiteX151" fmla="*/ 1592169 w 6886274"/>
              <a:gd name="connsiteY151" fmla="*/ 4741458 h 5025119"/>
              <a:gd name="connsiteX152" fmla="*/ 3110499 w 6886274"/>
              <a:gd name="connsiteY152" fmla="*/ 5032171 h 5025119"/>
              <a:gd name="connsiteX153" fmla="*/ 6033630 w 6886274"/>
              <a:gd name="connsiteY153" fmla="*/ 4091915 h 5025119"/>
              <a:gd name="connsiteX154" fmla="*/ 6180661 w 6886274"/>
              <a:gd name="connsiteY154" fmla="*/ 3957912 h 5025119"/>
              <a:gd name="connsiteX155" fmla="*/ 6305359 w 6886274"/>
              <a:gd name="connsiteY155" fmla="*/ 3837309 h 5025119"/>
              <a:gd name="connsiteX156" fmla="*/ 6240218 w 6886274"/>
              <a:gd name="connsiteY156" fmla="*/ 3796364 h 5025119"/>
              <a:gd name="connsiteX157" fmla="*/ 6328437 w 6886274"/>
              <a:gd name="connsiteY157" fmla="*/ 3681344 h 5025119"/>
              <a:gd name="connsiteX158" fmla="*/ 6608355 w 6886274"/>
              <a:gd name="connsiteY158" fmla="*/ 3326236 h 5025119"/>
              <a:gd name="connsiteX159" fmla="*/ 6731191 w 6886274"/>
              <a:gd name="connsiteY159" fmla="*/ 3248067 h 5025119"/>
              <a:gd name="connsiteX160" fmla="*/ 6880456 w 6886274"/>
              <a:gd name="connsiteY160" fmla="*/ 3051529 h 5025119"/>
              <a:gd name="connsiteX161" fmla="*/ 6901673 w 6886274"/>
              <a:gd name="connsiteY161" fmla="*/ 2763795 h 5025119"/>
              <a:gd name="connsiteX162" fmla="*/ 6871150 w 6886274"/>
              <a:gd name="connsiteY162" fmla="*/ 2948421 h 5025119"/>
              <a:gd name="connsiteX163" fmla="*/ 6848444 w 6886274"/>
              <a:gd name="connsiteY163" fmla="*/ 2890353 h 5025119"/>
              <a:gd name="connsiteX164" fmla="*/ 6878223 w 6886274"/>
              <a:gd name="connsiteY164" fmla="*/ 2873230 h 5025119"/>
              <a:gd name="connsiteX165" fmla="*/ 6762459 w 6886274"/>
              <a:gd name="connsiteY165" fmla="*/ 2568745 h 5025119"/>
              <a:gd name="connsiteX166" fmla="*/ 6673123 w 6886274"/>
              <a:gd name="connsiteY166" fmla="*/ 2451493 h 5025119"/>
              <a:gd name="connsiteX167" fmla="*/ 6662700 w 6886274"/>
              <a:gd name="connsiteY167" fmla="*/ 2346896 h 5025119"/>
              <a:gd name="connsiteX168" fmla="*/ 6487752 w 6886274"/>
              <a:gd name="connsiteY168" fmla="*/ 2285105 h 5025119"/>
              <a:gd name="connsiteX169" fmla="*/ 6652278 w 6886274"/>
              <a:gd name="connsiteY169" fmla="*/ 2063628 h 5025119"/>
              <a:gd name="connsiteX170" fmla="*/ 6668656 w 6886274"/>
              <a:gd name="connsiteY170" fmla="*/ 2017843 h 5025119"/>
              <a:gd name="connsiteX171" fmla="*/ 6570015 w 6886274"/>
              <a:gd name="connsiteY171" fmla="*/ 1854062 h 5025119"/>
              <a:gd name="connsiteX172" fmla="*/ 6554009 w 6886274"/>
              <a:gd name="connsiteY172" fmla="*/ 1827633 h 5025119"/>
              <a:gd name="connsiteX173" fmla="*/ 6517531 w 6886274"/>
              <a:gd name="connsiteY173" fmla="*/ 1775149 h 5025119"/>
              <a:gd name="connsiteX174" fmla="*/ 6412934 w 6886274"/>
              <a:gd name="connsiteY174" fmla="*/ 1762493 h 5025119"/>
              <a:gd name="connsiteX175" fmla="*/ 6467279 w 6886274"/>
              <a:gd name="connsiteY175" fmla="*/ 1725642 h 5025119"/>
              <a:gd name="connsiteX176" fmla="*/ 6572621 w 6886274"/>
              <a:gd name="connsiteY176" fmla="*/ 1600200 h 5025119"/>
              <a:gd name="connsiteX177" fmla="*/ 6502641 w 6886274"/>
              <a:gd name="connsiteY177" fmla="*/ 1480341 h 5025119"/>
              <a:gd name="connsiteX178" fmla="*/ 6481796 w 6886274"/>
              <a:gd name="connsiteY178" fmla="*/ 1461358 h 5025119"/>
              <a:gd name="connsiteX179" fmla="*/ 6509713 w 6886274"/>
              <a:gd name="connsiteY179" fmla="*/ 1436418 h 5025119"/>
              <a:gd name="connsiteX180" fmla="*/ 6567037 w 6886274"/>
              <a:gd name="connsiteY180" fmla="*/ 1348199 h 5025119"/>
              <a:gd name="connsiteX181" fmla="*/ 6596816 w 6886274"/>
              <a:gd name="connsiteY181" fmla="*/ 1286781 h 5025119"/>
              <a:gd name="connsiteX182" fmla="*/ 6632178 w 6886274"/>
              <a:gd name="connsiteY182" fmla="*/ 1261842 h 5025119"/>
              <a:gd name="connsiteX183" fmla="*/ 6639994 w 6886274"/>
              <a:gd name="connsiteY183" fmla="*/ 1240625 h 5025119"/>
              <a:gd name="connsiteX184" fmla="*/ 6622127 w 6886274"/>
              <a:gd name="connsiteY184" fmla="*/ 1136400 h 5025119"/>
              <a:gd name="connsiteX185" fmla="*/ 6612077 w 6886274"/>
              <a:gd name="connsiteY185" fmla="*/ 1109599 h 5025119"/>
              <a:gd name="connsiteX186" fmla="*/ 6531675 w 6886274"/>
              <a:gd name="connsiteY186" fmla="*/ 1009469 h 5025119"/>
              <a:gd name="connsiteX187" fmla="*/ 6456113 w 6886274"/>
              <a:gd name="connsiteY187" fmla="*/ 845315 h 5025119"/>
              <a:gd name="connsiteX188" fmla="*/ 6440851 w 6886274"/>
              <a:gd name="connsiteY188" fmla="*/ 739229 h 5025119"/>
              <a:gd name="connsiteX189" fmla="*/ 6434523 w 6886274"/>
              <a:gd name="connsiteY189" fmla="*/ 715034 h 5025119"/>
              <a:gd name="connsiteX190" fmla="*/ 6432290 w 6886274"/>
              <a:gd name="connsiteY190" fmla="*/ 617510 h 5025119"/>
              <a:gd name="connsiteX191" fmla="*/ 6416284 w 6886274"/>
              <a:gd name="connsiteY191" fmla="*/ 595176 h 5025119"/>
              <a:gd name="connsiteX192" fmla="*/ 6267763 w 6886274"/>
              <a:gd name="connsiteY192" fmla="*/ 591826 h 5025119"/>
              <a:gd name="connsiteX193" fmla="*/ 6236496 w 6886274"/>
              <a:gd name="connsiteY193" fmla="*/ 521102 h 5025119"/>
              <a:gd name="connsiteX194" fmla="*/ 6257341 w 6886274"/>
              <a:gd name="connsiteY194" fmla="*/ 487229 h 5025119"/>
              <a:gd name="connsiteX195" fmla="*/ 6248780 w 6886274"/>
              <a:gd name="connsiteY195" fmla="*/ 465267 h 5025119"/>
              <a:gd name="connsiteX196" fmla="*/ 6226818 w 6886274"/>
              <a:gd name="connsiteY196" fmla="*/ 473456 h 5025119"/>
              <a:gd name="connsiteX197" fmla="*/ 6115149 w 6886274"/>
              <a:gd name="connsiteY197" fmla="*/ 551625 h 5025119"/>
              <a:gd name="connsiteX198" fmla="*/ 5951739 w 6886274"/>
              <a:gd name="connsiteY198" fmla="*/ 659944 h 5025119"/>
              <a:gd name="connsiteX199" fmla="*/ 5917122 w 6886274"/>
              <a:gd name="connsiteY199" fmla="*/ 644310 h 5025119"/>
              <a:gd name="connsiteX200" fmla="*/ 5890694 w 6886274"/>
              <a:gd name="connsiteY200" fmla="*/ 630538 h 5025119"/>
              <a:gd name="connsiteX201" fmla="*/ 5837464 w 6886274"/>
              <a:gd name="connsiteY201" fmla="*/ 646916 h 5025119"/>
              <a:gd name="connsiteX202" fmla="*/ 5809175 w 6886274"/>
              <a:gd name="connsiteY202" fmla="*/ 683395 h 5025119"/>
              <a:gd name="connsiteX203" fmla="*/ 5815503 w 6886274"/>
              <a:gd name="connsiteY203" fmla="*/ 698656 h 5025119"/>
              <a:gd name="connsiteX204" fmla="*/ 5746268 w 6886274"/>
              <a:gd name="connsiteY204" fmla="*/ 667389 h 5025119"/>
              <a:gd name="connsiteX205" fmla="*/ 5458905 w 6886274"/>
              <a:gd name="connsiteY205" fmla="*/ 754119 h 5025119"/>
              <a:gd name="connsiteX206" fmla="*/ 885302 w 6886274"/>
              <a:gd name="connsiteY206" fmla="*/ 1333310 h 5025119"/>
              <a:gd name="connsiteX207" fmla="*/ 862596 w 6886274"/>
              <a:gd name="connsiteY207" fmla="*/ 1314326 h 5025119"/>
              <a:gd name="connsiteX208" fmla="*/ 866318 w 6886274"/>
              <a:gd name="connsiteY208" fmla="*/ 1309860 h 5025119"/>
              <a:gd name="connsiteX209" fmla="*/ 912103 w 6886274"/>
              <a:gd name="connsiteY209" fmla="*/ 1341127 h 5025119"/>
              <a:gd name="connsiteX210" fmla="*/ 885302 w 6886274"/>
              <a:gd name="connsiteY210" fmla="*/ 1333310 h 5025119"/>
              <a:gd name="connsiteX211" fmla="*/ 1140280 w 6886274"/>
              <a:gd name="connsiteY211" fmla="*/ 787619 h 5025119"/>
              <a:gd name="connsiteX212" fmla="*/ 1414987 w 6886274"/>
              <a:gd name="connsiteY212" fmla="*/ 975596 h 5025119"/>
              <a:gd name="connsiteX213" fmla="*/ 1410892 w 6886274"/>
              <a:gd name="connsiteY213" fmla="*/ 980063 h 5025119"/>
              <a:gd name="connsiteX214" fmla="*/ 1140280 w 6886274"/>
              <a:gd name="connsiteY214" fmla="*/ 787619 h 5025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Lst>
            <a:rect l="l" t="t" r="r" b="b"/>
            <a:pathLst>
              <a:path w="6886274" h="5025119">
                <a:moveTo>
                  <a:pt x="5458905" y="754119"/>
                </a:moveTo>
                <a:cubicBezTo>
                  <a:pt x="5417216" y="775336"/>
                  <a:pt x="4594585" y="1111088"/>
                  <a:pt x="3455557" y="1027709"/>
                </a:cubicBezTo>
                <a:cubicBezTo>
                  <a:pt x="3415356" y="1024731"/>
                  <a:pt x="3377389" y="1022869"/>
                  <a:pt x="3338677" y="1021381"/>
                </a:cubicBezTo>
                <a:cubicBezTo>
                  <a:pt x="2996224" y="1006119"/>
                  <a:pt x="2660100" y="998674"/>
                  <a:pt x="2518280" y="980435"/>
                </a:cubicBezTo>
                <a:cubicBezTo>
                  <a:pt x="2407355" y="965918"/>
                  <a:pt x="1840075" y="843082"/>
                  <a:pt x="1673687" y="739229"/>
                </a:cubicBezTo>
                <a:cubicBezTo>
                  <a:pt x="1503578" y="632771"/>
                  <a:pt x="1343146" y="515146"/>
                  <a:pt x="1183459" y="397149"/>
                </a:cubicBezTo>
                <a:cubicBezTo>
                  <a:pt x="1114224" y="346153"/>
                  <a:pt x="1040522" y="299624"/>
                  <a:pt x="977987" y="241184"/>
                </a:cubicBezTo>
                <a:cubicBezTo>
                  <a:pt x="915453" y="182372"/>
                  <a:pt x="855896" y="121326"/>
                  <a:pt x="788150" y="66980"/>
                </a:cubicBezTo>
                <a:cubicBezTo>
                  <a:pt x="768794" y="51346"/>
                  <a:pt x="749438" y="34596"/>
                  <a:pt x="721148" y="31990"/>
                </a:cubicBezTo>
                <a:cubicBezTo>
                  <a:pt x="714820" y="31246"/>
                  <a:pt x="708120" y="31618"/>
                  <a:pt x="701792" y="32362"/>
                </a:cubicBezTo>
                <a:cubicBezTo>
                  <a:pt x="694720" y="33107"/>
                  <a:pt x="689136" y="36829"/>
                  <a:pt x="686530" y="43157"/>
                </a:cubicBezTo>
                <a:cubicBezTo>
                  <a:pt x="683925" y="50230"/>
                  <a:pt x="688392" y="54324"/>
                  <a:pt x="693603" y="58046"/>
                </a:cubicBezTo>
                <a:cubicBezTo>
                  <a:pt x="697325" y="60652"/>
                  <a:pt x="701047" y="64747"/>
                  <a:pt x="705886" y="65491"/>
                </a:cubicBezTo>
                <a:cubicBezTo>
                  <a:pt x="736782" y="69958"/>
                  <a:pt x="748321" y="92664"/>
                  <a:pt x="762838" y="112764"/>
                </a:cubicBezTo>
                <a:cubicBezTo>
                  <a:pt x="769166" y="121326"/>
                  <a:pt x="775866" y="128026"/>
                  <a:pt x="764327" y="140309"/>
                </a:cubicBezTo>
                <a:cubicBezTo>
                  <a:pt x="754277" y="151104"/>
                  <a:pt x="764699" y="156688"/>
                  <a:pt x="775121" y="159666"/>
                </a:cubicBezTo>
                <a:cubicBezTo>
                  <a:pt x="789638" y="163760"/>
                  <a:pt x="806761" y="163016"/>
                  <a:pt x="823139" y="176416"/>
                </a:cubicBezTo>
                <a:cubicBezTo>
                  <a:pt x="761721" y="177533"/>
                  <a:pt x="735665" y="142171"/>
                  <a:pt x="707748" y="109414"/>
                </a:cubicBezTo>
                <a:cubicBezTo>
                  <a:pt x="697325" y="97503"/>
                  <a:pt x="690253" y="83358"/>
                  <a:pt x="681319" y="69958"/>
                </a:cubicBezTo>
                <a:cubicBezTo>
                  <a:pt x="670152" y="53580"/>
                  <a:pt x="657124" y="52835"/>
                  <a:pt x="640746" y="67352"/>
                </a:cubicBezTo>
                <a:cubicBezTo>
                  <a:pt x="626229" y="80380"/>
                  <a:pt x="619157" y="79264"/>
                  <a:pt x="614318" y="61396"/>
                </a:cubicBezTo>
                <a:cubicBezTo>
                  <a:pt x="606873" y="33479"/>
                  <a:pt x="589750" y="13751"/>
                  <a:pt x="560716" y="3701"/>
                </a:cubicBezTo>
                <a:cubicBezTo>
                  <a:pt x="554388" y="1467"/>
                  <a:pt x="546572" y="-3372"/>
                  <a:pt x="540616" y="3701"/>
                </a:cubicBezTo>
                <a:cubicBezTo>
                  <a:pt x="535405" y="9656"/>
                  <a:pt x="539871" y="16729"/>
                  <a:pt x="543594" y="21940"/>
                </a:cubicBezTo>
                <a:cubicBezTo>
                  <a:pt x="550294" y="31246"/>
                  <a:pt x="556250" y="40179"/>
                  <a:pt x="558855" y="51346"/>
                </a:cubicBezTo>
                <a:cubicBezTo>
                  <a:pt x="560716" y="58791"/>
                  <a:pt x="562578" y="66980"/>
                  <a:pt x="557366" y="72563"/>
                </a:cubicBezTo>
                <a:cubicBezTo>
                  <a:pt x="535777" y="96386"/>
                  <a:pt x="551411" y="107553"/>
                  <a:pt x="570022" y="120209"/>
                </a:cubicBezTo>
                <a:cubicBezTo>
                  <a:pt x="595706" y="137332"/>
                  <a:pt x="605756" y="162643"/>
                  <a:pt x="599801" y="192794"/>
                </a:cubicBezTo>
                <a:cubicBezTo>
                  <a:pt x="597567" y="205078"/>
                  <a:pt x="599056" y="212522"/>
                  <a:pt x="614318" y="212150"/>
                </a:cubicBezTo>
                <a:cubicBezTo>
                  <a:pt x="620273" y="212150"/>
                  <a:pt x="621762" y="216245"/>
                  <a:pt x="623996" y="220711"/>
                </a:cubicBezTo>
                <a:cubicBezTo>
                  <a:pt x="671641" y="326053"/>
                  <a:pt x="740504" y="418366"/>
                  <a:pt x="821278" y="503235"/>
                </a:cubicBezTo>
                <a:cubicBezTo>
                  <a:pt x="886791" y="572098"/>
                  <a:pt x="959004" y="634260"/>
                  <a:pt x="1033822" y="694562"/>
                </a:cubicBezTo>
                <a:cubicBezTo>
                  <a:pt x="1036055" y="696423"/>
                  <a:pt x="1038289" y="698656"/>
                  <a:pt x="1039406" y="702378"/>
                </a:cubicBezTo>
                <a:cubicBezTo>
                  <a:pt x="1004044" y="694934"/>
                  <a:pt x="973521" y="679672"/>
                  <a:pt x="944114" y="662550"/>
                </a:cubicBezTo>
                <a:cubicBezTo>
                  <a:pt x="865946" y="617138"/>
                  <a:pt x="800061" y="558325"/>
                  <a:pt x="733432" y="500629"/>
                </a:cubicBezTo>
                <a:cubicBezTo>
                  <a:pt x="692858" y="465267"/>
                  <a:pt x="651169" y="431022"/>
                  <a:pt x="606501" y="399755"/>
                </a:cubicBezTo>
                <a:cubicBezTo>
                  <a:pt x="599056" y="394543"/>
                  <a:pt x="593845" y="387843"/>
                  <a:pt x="588634" y="381143"/>
                </a:cubicBezTo>
                <a:cubicBezTo>
                  <a:pt x="585656" y="377421"/>
                  <a:pt x="581934" y="374071"/>
                  <a:pt x="575978" y="375560"/>
                </a:cubicBezTo>
                <a:cubicBezTo>
                  <a:pt x="568533" y="377421"/>
                  <a:pt x="567789" y="383004"/>
                  <a:pt x="567044" y="388588"/>
                </a:cubicBezTo>
                <a:cubicBezTo>
                  <a:pt x="564811" y="406455"/>
                  <a:pt x="569650" y="422461"/>
                  <a:pt x="578956" y="437722"/>
                </a:cubicBezTo>
                <a:cubicBezTo>
                  <a:pt x="603151" y="476806"/>
                  <a:pt x="638885" y="506957"/>
                  <a:pt x="675736" y="535619"/>
                </a:cubicBezTo>
                <a:cubicBezTo>
                  <a:pt x="723381" y="572470"/>
                  <a:pt x="769538" y="610810"/>
                  <a:pt x="811600" y="652872"/>
                </a:cubicBezTo>
                <a:cubicBezTo>
                  <a:pt x="814578" y="655850"/>
                  <a:pt x="820161" y="657711"/>
                  <a:pt x="818300" y="666272"/>
                </a:cubicBezTo>
                <a:cubicBezTo>
                  <a:pt x="791872" y="646544"/>
                  <a:pt x="766932" y="627188"/>
                  <a:pt x="741621" y="608576"/>
                </a:cubicBezTo>
                <a:cubicBezTo>
                  <a:pt x="716681" y="589965"/>
                  <a:pt x="691369" y="571353"/>
                  <a:pt x="666430" y="553114"/>
                </a:cubicBezTo>
                <a:cubicBezTo>
                  <a:pt x="660474" y="548647"/>
                  <a:pt x="654146" y="542319"/>
                  <a:pt x="645585" y="547903"/>
                </a:cubicBezTo>
                <a:cubicBezTo>
                  <a:pt x="636652" y="553486"/>
                  <a:pt x="637768" y="562792"/>
                  <a:pt x="640002" y="570236"/>
                </a:cubicBezTo>
                <a:cubicBezTo>
                  <a:pt x="647074" y="592198"/>
                  <a:pt x="659358" y="611554"/>
                  <a:pt x="675736" y="628677"/>
                </a:cubicBezTo>
                <a:cubicBezTo>
                  <a:pt x="731570" y="685256"/>
                  <a:pt x="795966" y="734018"/>
                  <a:pt x="855896" y="786875"/>
                </a:cubicBezTo>
                <a:cubicBezTo>
                  <a:pt x="888280" y="815537"/>
                  <a:pt x="918058" y="846060"/>
                  <a:pt x="946348" y="877699"/>
                </a:cubicBezTo>
                <a:cubicBezTo>
                  <a:pt x="952676" y="884772"/>
                  <a:pt x="952303" y="891472"/>
                  <a:pt x="950442" y="899661"/>
                </a:cubicBezTo>
                <a:cubicBezTo>
                  <a:pt x="942998" y="932790"/>
                  <a:pt x="954537" y="943957"/>
                  <a:pt x="991760" y="937629"/>
                </a:cubicBezTo>
                <a:cubicBezTo>
                  <a:pt x="1003299" y="935767"/>
                  <a:pt x="1011116" y="937629"/>
                  <a:pt x="1018188" y="945445"/>
                </a:cubicBezTo>
                <a:cubicBezTo>
                  <a:pt x="1103802" y="1042225"/>
                  <a:pt x="1205048" y="1123744"/>
                  <a:pt x="1315601" y="1196329"/>
                </a:cubicBezTo>
                <a:cubicBezTo>
                  <a:pt x="1360641" y="1225735"/>
                  <a:pt x="1407170" y="1253653"/>
                  <a:pt x="1454443" y="1279709"/>
                </a:cubicBezTo>
                <a:cubicBezTo>
                  <a:pt x="1454443" y="1281570"/>
                  <a:pt x="1454443" y="1283804"/>
                  <a:pt x="1454443" y="1285665"/>
                </a:cubicBezTo>
                <a:cubicBezTo>
                  <a:pt x="1454071" y="1288270"/>
                  <a:pt x="1453699" y="1289759"/>
                  <a:pt x="1453327" y="1291993"/>
                </a:cubicBezTo>
                <a:cubicBezTo>
                  <a:pt x="1386697" y="1251792"/>
                  <a:pt x="1320812" y="1210474"/>
                  <a:pt x="1256416" y="1166923"/>
                </a:cubicBezTo>
                <a:cubicBezTo>
                  <a:pt x="1081840" y="1048926"/>
                  <a:pt x="915080" y="922367"/>
                  <a:pt x="745715" y="798786"/>
                </a:cubicBezTo>
                <a:cubicBezTo>
                  <a:pt x="688764" y="757096"/>
                  <a:pt x="643724" y="703867"/>
                  <a:pt x="592356" y="656966"/>
                </a:cubicBezTo>
                <a:cubicBezTo>
                  <a:pt x="558111" y="625699"/>
                  <a:pt x="525354" y="592943"/>
                  <a:pt x="485526" y="567259"/>
                </a:cubicBezTo>
                <a:cubicBezTo>
                  <a:pt x="469148" y="556836"/>
                  <a:pt x="452025" y="547530"/>
                  <a:pt x="430063" y="550136"/>
                </a:cubicBezTo>
                <a:cubicBezTo>
                  <a:pt x="421502" y="551253"/>
                  <a:pt x="411824" y="553486"/>
                  <a:pt x="408846" y="563164"/>
                </a:cubicBezTo>
                <a:cubicBezTo>
                  <a:pt x="406240" y="572842"/>
                  <a:pt x="414057" y="577309"/>
                  <a:pt x="421130" y="581403"/>
                </a:cubicBezTo>
                <a:cubicBezTo>
                  <a:pt x="422991" y="582520"/>
                  <a:pt x="424852" y="584009"/>
                  <a:pt x="426713" y="584009"/>
                </a:cubicBezTo>
                <a:cubicBezTo>
                  <a:pt x="462075" y="586242"/>
                  <a:pt x="470264" y="614532"/>
                  <a:pt x="487015" y="635005"/>
                </a:cubicBezTo>
                <a:cubicBezTo>
                  <a:pt x="492226" y="641333"/>
                  <a:pt x="492598" y="647661"/>
                  <a:pt x="487015" y="655105"/>
                </a:cubicBezTo>
                <a:cubicBezTo>
                  <a:pt x="476964" y="668505"/>
                  <a:pt x="484037" y="674461"/>
                  <a:pt x="497437" y="678183"/>
                </a:cubicBezTo>
                <a:cubicBezTo>
                  <a:pt x="510837" y="681906"/>
                  <a:pt x="525354" y="683022"/>
                  <a:pt x="539871" y="691584"/>
                </a:cubicBezTo>
                <a:cubicBezTo>
                  <a:pt x="516793" y="698656"/>
                  <a:pt x="500787" y="691212"/>
                  <a:pt x="485898" y="681906"/>
                </a:cubicBezTo>
                <a:cubicBezTo>
                  <a:pt x="452397" y="661433"/>
                  <a:pt x="430808" y="631282"/>
                  <a:pt x="410335" y="600387"/>
                </a:cubicBezTo>
                <a:cubicBezTo>
                  <a:pt x="406240" y="594431"/>
                  <a:pt x="402890" y="587731"/>
                  <a:pt x="397307" y="582892"/>
                </a:cubicBezTo>
                <a:cubicBezTo>
                  <a:pt x="386884" y="573214"/>
                  <a:pt x="375717" y="572098"/>
                  <a:pt x="363062" y="584009"/>
                </a:cubicBezTo>
                <a:cubicBezTo>
                  <a:pt x="346311" y="599643"/>
                  <a:pt x="340356" y="598526"/>
                  <a:pt x="334772" y="578426"/>
                </a:cubicBezTo>
                <a:cubicBezTo>
                  <a:pt x="327327" y="551253"/>
                  <a:pt x="310577" y="532269"/>
                  <a:pt x="281915" y="522219"/>
                </a:cubicBezTo>
                <a:cubicBezTo>
                  <a:pt x="275960" y="519985"/>
                  <a:pt x="269632" y="517007"/>
                  <a:pt x="263304" y="521846"/>
                </a:cubicBezTo>
                <a:cubicBezTo>
                  <a:pt x="256604" y="527430"/>
                  <a:pt x="261070" y="533013"/>
                  <a:pt x="263676" y="538225"/>
                </a:cubicBezTo>
                <a:cubicBezTo>
                  <a:pt x="267398" y="546414"/>
                  <a:pt x="271865" y="554603"/>
                  <a:pt x="275215" y="563164"/>
                </a:cubicBezTo>
                <a:cubicBezTo>
                  <a:pt x="281171" y="576937"/>
                  <a:pt x="282288" y="591454"/>
                  <a:pt x="271121" y="604854"/>
                </a:cubicBezTo>
                <a:cubicBezTo>
                  <a:pt x="262931" y="614532"/>
                  <a:pt x="263676" y="620860"/>
                  <a:pt x="274471" y="627560"/>
                </a:cubicBezTo>
                <a:cubicBezTo>
                  <a:pt x="309088" y="648405"/>
                  <a:pt x="331050" y="675578"/>
                  <a:pt x="319138" y="718012"/>
                </a:cubicBezTo>
                <a:cubicBezTo>
                  <a:pt x="317277" y="723968"/>
                  <a:pt x="319511" y="729924"/>
                  <a:pt x="326583" y="729551"/>
                </a:cubicBezTo>
                <a:cubicBezTo>
                  <a:pt x="342217" y="728435"/>
                  <a:pt x="344822" y="738113"/>
                  <a:pt x="349289" y="748163"/>
                </a:cubicBezTo>
                <a:cubicBezTo>
                  <a:pt x="392840" y="844571"/>
                  <a:pt x="455747" y="928695"/>
                  <a:pt x="528332" y="1007608"/>
                </a:cubicBezTo>
                <a:cubicBezTo>
                  <a:pt x="600173" y="1085777"/>
                  <a:pt x="680947" y="1155756"/>
                  <a:pt x="766932" y="1222758"/>
                </a:cubicBezTo>
                <a:cubicBezTo>
                  <a:pt x="742737" y="1220524"/>
                  <a:pt x="711470" y="1206752"/>
                  <a:pt x="681319" y="1190746"/>
                </a:cubicBezTo>
                <a:cubicBezTo>
                  <a:pt x="601662" y="1147939"/>
                  <a:pt x="536149" y="1089871"/>
                  <a:pt x="469520" y="1032920"/>
                </a:cubicBezTo>
                <a:cubicBezTo>
                  <a:pt x="422991" y="993091"/>
                  <a:pt x="377579" y="952146"/>
                  <a:pt x="325466" y="917900"/>
                </a:cubicBezTo>
                <a:cubicBezTo>
                  <a:pt x="319511" y="914178"/>
                  <a:pt x="315416" y="909339"/>
                  <a:pt x="312066" y="903383"/>
                </a:cubicBezTo>
                <a:cubicBezTo>
                  <a:pt x="309088" y="898172"/>
                  <a:pt x="304621" y="893333"/>
                  <a:pt x="296805" y="895566"/>
                </a:cubicBezTo>
                <a:cubicBezTo>
                  <a:pt x="288988" y="898172"/>
                  <a:pt x="288243" y="904872"/>
                  <a:pt x="288243" y="910828"/>
                </a:cubicBezTo>
                <a:cubicBezTo>
                  <a:pt x="289360" y="933162"/>
                  <a:pt x="295688" y="953262"/>
                  <a:pt x="309460" y="971129"/>
                </a:cubicBezTo>
                <a:cubicBezTo>
                  <a:pt x="336261" y="1006864"/>
                  <a:pt x="371995" y="1034781"/>
                  <a:pt x="407729" y="1062698"/>
                </a:cubicBezTo>
                <a:cubicBezTo>
                  <a:pt x="457236" y="1101038"/>
                  <a:pt x="503021" y="1142728"/>
                  <a:pt x="544338" y="1189257"/>
                </a:cubicBezTo>
                <a:cubicBezTo>
                  <a:pt x="514560" y="1166551"/>
                  <a:pt x="484781" y="1143472"/>
                  <a:pt x="454630" y="1120766"/>
                </a:cubicBezTo>
                <a:cubicBezTo>
                  <a:pt x="431924" y="1103644"/>
                  <a:pt x="408474" y="1087265"/>
                  <a:pt x="385396" y="1070515"/>
                </a:cubicBezTo>
                <a:cubicBezTo>
                  <a:pt x="379812" y="1066421"/>
                  <a:pt x="373856" y="1061954"/>
                  <a:pt x="366040" y="1067537"/>
                </a:cubicBezTo>
                <a:cubicBezTo>
                  <a:pt x="358967" y="1072376"/>
                  <a:pt x="360084" y="1079449"/>
                  <a:pt x="361573" y="1086149"/>
                </a:cubicBezTo>
                <a:cubicBezTo>
                  <a:pt x="367156" y="1112577"/>
                  <a:pt x="382790" y="1133794"/>
                  <a:pt x="402146" y="1152778"/>
                </a:cubicBezTo>
                <a:cubicBezTo>
                  <a:pt x="425596" y="1175484"/>
                  <a:pt x="450164" y="1197074"/>
                  <a:pt x="475475" y="1218663"/>
                </a:cubicBezTo>
                <a:cubicBezTo>
                  <a:pt x="448303" y="1212707"/>
                  <a:pt x="421130" y="1206752"/>
                  <a:pt x="393957" y="1201913"/>
                </a:cubicBezTo>
                <a:cubicBezTo>
                  <a:pt x="406240" y="1245091"/>
                  <a:pt x="434902" y="1253653"/>
                  <a:pt x="460586" y="1260353"/>
                </a:cubicBezTo>
                <a:cubicBezTo>
                  <a:pt x="495204" y="1268914"/>
                  <a:pt x="528332" y="1279709"/>
                  <a:pt x="561089" y="1291993"/>
                </a:cubicBezTo>
                <a:cubicBezTo>
                  <a:pt x="574861" y="1304276"/>
                  <a:pt x="588634" y="1316188"/>
                  <a:pt x="602034" y="1328843"/>
                </a:cubicBezTo>
                <a:cubicBezTo>
                  <a:pt x="615807" y="1341872"/>
                  <a:pt x="628835" y="1354900"/>
                  <a:pt x="641863" y="1368672"/>
                </a:cubicBezTo>
                <a:cubicBezTo>
                  <a:pt x="651169" y="1378722"/>
                  <a:pt x="662335" y="1387284"/>
                  <a:pt x="651541" y="1404406"/>
                </a:cubicBezTo>
                <a:cubicBezTo>
                  <a:pt x="646702" y="1412223"/>
                  <a:pt x="678341" y="1454658"/>
                  <a:pt x="688392" y="1457263"/>
                </a:cubicBezTo>
                <a:cubicBezTo>
                  <a:pt x="689881" y="1457635"/>
                  <a:pt x="691369" y="1458008"/>
                  <a:pt x="692486" y="1458008"/>
                </a:cubicBezTo>
                <a:cubicBezTo>
                  <a:pt x="714076" y="1456519"/>
                  <a:pt x="718915" y="1469175"/>
                  <a:pt x="719287" y="1485181"/>
                </a:cubicBezTo>
                <a:cubicBezTo>
                  <a:pt x="719659" y="1500814"/>
                  <a:pt x="715937" y="1520170"/>
                  <a:pt x="745343" y="1512353"/>
                </a:cubicBezTo>
                <a:cubicBezTo>
                  <a:pt x="748693" y="1511609"/>
                  <a:pt x="749438" y="1513842"/>
                  <a:pt x="750926" y="1516448"/>
                </a:cubicBezTo>
                <a:cubicBezTo>
                  <a:pt x="782938" y="1583077"/>
                  <a:pt x="836912" y="1634445"/>
                  <a:pt x="890141" y="1685813"/>
                </a:cubicBezTo>
                <a:cubicBezTo>
                  <a:pt x="893119" y="1688419"/>
                  <a:pt x="896097" y="1691024"/>
                  <a:pt x="899074" y="1693630"/>
                </a:cubicBezTo>
                <a:cubicBezTo>
                  <a:pt x="843240" y="1680602"/>
                  <a:pt x="658985" y="1663851"/>
                  <a:pt x="605012" y="1669435"/>
                </a:cubicBezTo>
                <a:cubicBezTo>
                  <a:pt x="556994" y="1674274"/>
                  <a:pt x="285638" y="1593128"/>
                  <a:pt x="229431" y="1545110"/>
                </a:cubicBezTo>
                <a:cubicBezTo>
                  <a:pt x="221614" y="1582705"/>
                  <a:pt x="238364" y="1597594"/>
                  <a:pt x="251765" y="1614717"/>
                </a:cubicBezTo>
                <a:cubicBezTo>
                  <a:pt x="270748" y="1638912"/>
                  <a:pt x="273726" y="1656035"/>
                  <a:pt x="237992" y="1675391"/>
                </a:cubicBezTo>
                <a:cubicBezTo>
                  <a:pt x="135628" y="1730481"/>
                  <a:pt x="136745" y="1732342"/>
                  <a:pt x="232781" y="1807160"/>
                </a:cubicBezTo>
                <a:cubicBezTo>
                  <a:pt x="237248" y="1810511"/>
                  <a:pt x="235014" y="1821305"/>
                  <a:pt x="236131" y="1828750"/>
                </a:cubicBezTo>
                <a:cubicBezTo>
                  <a:pt x="211191" y="1839917"/>
                  <a:pt x="181785" y="1810883"/>
                  <a:pt x="152007" y="1842150"/>
                </a:cubicBezTo>
                <a:cubicBezTo>
                  <a:pt x="280426" y="1979503"/>
                  <a:pt x="475848" y="2110157"/>
                  <a:pt x="653030" y="2213265"/>
                </a:cubicBezTo>
                <a:cubicBezTo>
                  <a:pt x="509721" y="2247138"/>
                  <a:pt x="423735" y="2128024"/>
                  <a:pt x="318394" y="2143285"/>
                </a:cubicBezTo>
                <a:cubicBezTo>
                  <a:pt x="265909" y="2180508"/>
                  <a:pt x="422246" y="2240810"/>
                  <a:pt x="272982" y="2258305"/>
                </a:cubicBezTo>
                <a:cubicBezTo>
                  <a:pt x="337750" y="2291061"/>
                  <a:pt x="385768" y="2323073"/>
                  <a:pt x="430435" y="2360668"/>
                </a:cubicBezTo>
                <a:cubicBezTo>
                  <a:pt x="509721" y="2428042"/>
                  <a:pt x="525354" y="2472710"/>
                  <a:pt x="488876" y="2563162"/>
                </a:cubicBezTo>
                <a:cubicBezTo>
                  <a:pt x="464681" y="2622719"/>
                  <a:pt x="429691" y="2677437"/>
                  <a:pt x="460586" y="2748533"/>
                </a:cubicBezTo>
                <a:cubicBezTo>
                  <a:pt x="481803" y="2797295"/>
                  <a:pt x="473614" y="2829307"/>
                  <a:pt x="393212" y="2807345"/>
                </a:cubicBezTo>
                <a:cubicBezTo>
                  <a:pt x="306483" y="2783895"/>
                  <a:pt x="273726" y="2827818"/>
                  <a:pt x="295688" y="2913059"/>
                </a:cubicBezTo>
                <a:cubicBezTo>
                  <a:pt x="309833" y="2967777"/>
                  <a:pt x="294943" y="2984900"/>
                  <a:pt x="235386" y="2978572"/>
                </a:cubicBezTo>
                <a:cubicBezTo>
                  <a:pt x="169501" y="2971499"/>
                  <a:pt x="106967" y="2935765"/>
                  <a:pt x="25448" y="2952888"/>
                </a:cubicBezTo>
                <a:cubicBezTo>
                  <a:pt x="90588" y="3052646"/>
                  <a:pt x="229803" y="3024356"/>
                  <a:pt x="305738" y="3119275"/>
                </a:cubicBezTo>
                <a:cubicBezTo>
                  <a:pt x="215286" y="3119647"/>
                  <a:pt x="146051" y="3119275"/>
                  <a:pt x="79049" y="3098430"/>
                </a:cubicBezTo>
                <a:cubicBezTo>
                  <a:pt x="51132" y="3089869"/>
                  <a:pt x="20609" y="3081308"/>
                  <a:pt x="4975" y="3109969"/>
                </a:cubicBezTo>
                <a:cubicBezTo>
                  <a:pt x="-13636" y="3144587"/>
                  <a:pt x="24331" y="3157615"/>
                  <a:pt x="47037" y="3163943"/>
                </a:cubicBezTo>
                <a:cubicBezTo>
                  <a:pt x="111061" y="3181438"/>
                  <a:pt x="160196" y="3222755"/>
                  <a:pt x="213425" y="3255139"/>
                </a:cubicBezTo>
                <a:cubicBezTo>
                  <a:pt x="329933" y="3326236"/>
                  <a:pt x="457981" y="3385420"/>
                  <a:pt x="556622" y="3502301"/>
                </a:cubicBezTo>
                <a:cubicBezTo>
                  <a:pt x="432669" y="3472523"/>
                  <a:pt x="339983" y="3402915"/>
                  <a:pt x="224592" y="3388771"/>
                </a:cubicBezTo>
                <a:cubicBezTo>
                  <a:pt x="324722" y="3495601"/>
                  <a:pt x="453142" y="3565208"/>
                  <a:pt x="574861" y="3643004"/>
                </a:cubicBezTo>
                <a:cubicBezTo>
                  <a:pt x="609479" y="3664966"/>
                  <a:pt x="644841" y="3679855"/>
                  <a:pt x="652657" y="3727501"/>
                </a:cubicBezTo>
                <a:cubicBezTo>
                  <a:pt x="667919" y="3819814"/>
                  <a:pt x="712959" y="3896494"/>
                  <a:pt x="810111" y="3937067"/>
                </a:cubicBezTo>
                <a:cubicBezTo>
                  <a:pt x="810856" y="3937439"/>
                  <a:pt x="805644" y="3951212"/>
                  <a:pt x="802294" y="3960890"/>
                </a:cubicBezTo>
                <a:cubicBezTo>
                  <a:pt x="743110" y="3963868"/>
                  <a:pt x="696581" y="3909149"/>
                  <a:pt x="620646" y="3927017"/>
                </a:cubicBezTo>
                <a:cubicBezTo>
                  <a:pt x="692858" y="4001091"/>
                  <a:pt x="753532" y="4067720"/>
                  <a:pt x="856268" y="4103082"/>
                </a:cubicBezTo>
                <a:cubicBezTo>
                  <a:pt x="938531" y="4131372"/>
                  <a:pt x="1040150" y="4147377"/>
                  <a:pt x="1099707" y="4238574"/>
                </a:cubicBezTo>
                <a:cubicBezTo>
                  <a:pt x="1030472" y="4256441"/>
                  <a:pt x="978732" y="4234107"/>
                  <a:pt x="926992" y="4218102"/>
                </a:cubicBezTo>
                <a:cubicBezTo>
                  <a:pt x="847334" y="4193534"/>
                  <a:pt x="769166" y="4165617"/>
                  <a:pt x="689508" y="4140677"/>
                </a:cubicBezTo>
                <a:cubicBezTo>
                  <a:pt x="659358" y="4131372"/>
                  <a:pt x="626229" y="4124299"/>
                  <a:pt x="606873" y="4169711"/>
                </a:cubicBezTo>
                <a:cubicBezTo>
                  <a:pt x="707748" y="4179389"/>
                  <a:pt x="768421" y="4240435"/>
                  <a:pt x="831701" y="4297759"/>
                </a:cubicBezTo>
                <a:cubicBezTo>
                  <a:pt x="867435" y="4330143"/>
                  <a:pt x="896469" y="4373322"/>
                  <a:pt x="960493" y="4356944"/>
                </a:cubicBezTo>
                <a:cubicBezTo>
                  <a:pt x="994366" y="4348382"/>
                  <a:pt x="1015955" y="4372578"/>
                  <a:pt x="1012233" y="4402356"/>
                </a:cubicBezTo>
                <a:cubicBezTo>
                  <a:pt x="999577" y="4507325"/>
                  <a:pt x="1078118" y="4544176"/>
                  <a:pt x="1159636" y="4564276"/>
                </a:cubicBezTo>
                <a:cubicBezTo>
                  <a:pt x="1313740" y="4602616"/>
                  <a:pt x="1442160" y="4692324"/>
                  <a:pt x="1592169" y="4741458"/>
                </a:cubicBezTo>
                <a:cubicBezTo>
                  <a:pt x="1738083" y="4789104"/>
                  <a:pt x="2833187" y="5010209"/>
                  <a:pt x="3110499" y="5032171"/>
                </a:cubicBezTo>
                <a:cubicBezTo>
                  <a:pt x="4807501" y="5166546"/>
                  <a:pt x="6028047" y="4106432"/>
                  <a:pt x="6033630" y="4091915"/>
                </a:cubicBezTo>
                <a:cubicBezTo>
                  <a:pt x="6059314" y="4023797"/>
                  <a:pt x="6122965" y="3994390"/>
                  <a:pt x="6180661" y="3957912"/>
                </a:cubicBezTo>
                <a:cubicBezTo>
                  <a:pt x="6230913" y="3925900"/>
                  <a:pt x="6284514" y="3892027"/>
                  <a:pt x="6305359" y="3837309"/>
                </a:cubicBezTo>
                <a:cubicBezTo>
                  <a:pt x="6332904" y="3764724"/>
                  <a:pt x="6254735" y="3824281"/>
                  <a:pt x="6240218" y="3796364"/>
                </a:cubicBezTo>
                <a:cubicBezTo>
                  <a:pt x="6269997" y="3758768"/>
                  <a:pt x="6316153" y="3724151"/>
                  <a:pt x="6328437" y="3681344"/>
                </a:cubicBezTo>
                <a:cubicBezTo>
                  <a:pt x="6372361" y="3526496"/>
                  <a:pt x="6466907" y="3413710"/>
                  <a:pt x="6608355" y="3326236"/>
                </a:cubicBezTo>
                <a:cubicBezTo>
                  <a:pt x="6648928" y="3300924"/>
                  <a:pt x="6675729" y="3255512"/>
                  <a:pt x="6731191" y="3248067"/>
                </a:cubicBezTo>
                <a:cubicBezTo>
                  <a:pt x="6854400" y="3232061"/>
                  <a:pt x="6815315" y="3106992"/>
                  <a:pt x="6880456" y="3051529"/>
                </a:cubicBezTo>
                <a:cubicBezTo>
                  <a:pt x="6892739" y="3041107"/>
                  <a:pt x="6903907" y="2777939"/>
                  <a:pt x="6901673" y="2763795"/>
                </a:cubicBezTo>
                <a:cubicBezTo>
                  <a:pt x="6898323" y="2743322"/>
                  <a:pt x="6883806" y="2966288"/>
                  <a:pt x="6871150" y="2948421"/>
                </a:cubicBezTo>
                <a:cubicBezTo>
                  <a:pt x="6858494" y="2930182"/>
                  <a:pt x="6839138" y="2914176"/>
                  <a:pt x="6848444" y="2890353"/>
                </a:cubicBezTo>
                <a:cubicBezTo>
                  <a:pt x="6852166" y="2880303"/>
                  <a:pt x="6849561" y="2846058"/>
                  <a:pt x="6878223" y="2873230"/>
                </a:cubicBezTo>
                <a:cubicBezTo>
                  <a:pt x="6956763" y="2946932"/>
                  <a:pt x="6870778" y="2578051"/>
                  <a:pt x="6762459" y="2568745"/>
                </a:cubicBezTo>
                <a:cubicBezTo>
                  <a:pt x="6801915" y="2465637"/>
                  <a:pt x="6801915" y="2465637"/>
                  <a:pt x="6673123" y="2451493"/>
                </a:cubicBezTo>
                <a:cubicBezTo>
                  <a:pt x="6722630" y="2385980"/>
                  <a:pt x="6722630" y="2369229"/>
                  <a:pt x="6662700" y="2346896"/>
                </a:cubicBezTo>
                <a:cubicBezTo>
                  <a:pt x="6605005" y="2325306"/>
                  <a:pt x="6540981" y="2318234"/>
                  <a:pt x="6487752" y="2285105"/>
                </a:cubicBezTo>
                <a:cubicBezTo>
                  <a:pt x="6536887" y="2201353"/>
                  <a:pt x="6550659" y="2104573"/>
                  <a:pt x="6652278" y="2063628"/>
                </a:cubicBezTo>
                <a:cubicBezTo>
                  <a:pt x="6668284" y="2057300"/>
                  <a:pt x="6679079" y="2031988"/>
                  <a:pt x="6668656" y="2017843"/>
                </a:cubicBezTo>
                <a:cubicBezTo>
                  <a:pt x="6631805" y="1965359"/>
                  <a:pt x="6684662" y="1864856"/>
                  <a:pt x="6570015" y="1854062"/>
                </a:cubicBezTo>
                <a:cubicBezTo>
                  <a:pt x="6555870" y="1852573"/>
                  <a:pt x="6542842" y="1842150"/>
                  <a:pt x="6554009" y="1827633"/>
                </a:cubicBezTo>
                <a:cubicBezTo>
                  <a:pt x="6592349" y="1778126"/>
                  <a:pt x="6545820" y="1781476"/>
                  <a:pt x="6517531" y="1775149"/>
                </a:cubicBezTo>
                <a:cubicBezTo>
                  <a:pt x="6483285" y="1767704"/>
                  <a:pt x="6444573" y="1789293"/>
                  <a:pt x="6412934" y="1762493"/>
                </a:cubicBezTo>
                <a:cubicBezTo>
                  <a:pt x="6420378" y="1734203"/>
                  <a:pt x="6447923" y="1734575"/>
                  <a:pt x="6467279" y="1725642"/>
                </a:cubicBezTo>
                <a:cubicBezTo>
                  <a:pt x="6523858" y="1699213"/>
                  <a:pt x="6570015" y="1667946"/>
                  <a:pt x="6572621" y="1600200"/>
                </a:cubicBezTo>
                <a:cubicBezTo>
                  <a:pt x="6574854" y="1545482"/>
                  <a:pt x="6580810" y="1497092"/>
                  <a:pt x="6502641" y="1480341"/>
                </a:cubicBezTo>
                <a:cubicBezTo>
                  <a:pt x="6490358" y="1477736"/>
                  <a:pt x="6484030" y="1470664"/>
                  <a:pt x="6481796" y="1461358"/>
                </a:cubicBezTo>
                <a:cubicBezTo>
                  <a:pt x="6490730" y="1452424"/>
                  <a:pt x="6499291" y="1443118"/>
                  <a:pt x="6509713" y="1436418"/>
                </a:cubicBezTo>
                <a:cubicBezTo>
                  <a:pt x="6544703" y="1414457"/>
                  <a:pt x="6556615" y="1382072"/>
                  <a:pt x="6567037" y="1348199"/>
                </a:cubicBezTo>
                <a:cubicBezTo>
                  <a:pt x="6573737" y="1326610"/>
                  <a:pt x="6581554" y="1305393"/>
                  <a:pt x="6596816" y="1286781"/>
                </a:cubicBezTo>
                <a:cubicBezTo>
                  <a:pt x="6606122" y="1275242"/>
                  <a:pt x="6617661" y="1266681"/>
                  <a:pt x="6632178" y="1261842"/>
                </a:cubicBezTo>
                <a:cubicBezTo>
                  <a:pt x="6644833" y="1257375"/>
                  <a:pt x="6648556" y="1251419"/>
                  <a:pt x="6639994" y="1240625"/>
                </a:cubicBezTo>
                <a:cubicBezTo>
                  <a:pt x="6615799" y="1209729"/>
                  <a:pt x="6606122" y="1175856"/>
                  <a:pt x="6622127" y="1136400"/>
                </a:cubicBezTo>
                <a:cubicBezTo>
                  <a:pt x="6626967" y="1124489"/>
                  <a:pt x="6623617" y="1114066"/>
                  <a:pt x="6612077" y="1109599"/>
                </a:cubicBezTo>
                <a:cubicBezTo>
                  <a:pt x="6564059" y="1090616"/>
                  <a:pt x="6552148" y="1046692"/>
                  <a:pt x="6531675" y="1009469"/>
                </a:cubicBezTo>
                <a:cubicBezTo>
                  <a:pt x="6502641" y="956612"/>
                  <a:pt x="6476213" y="902639"/>
                  <a:pt x="6456113" y="845315"/>
                </a:cubicBezTo>
                <a:cubicBezTo>
                  <a:pt x="6444201" y="811070"/>
                  <a:pt x="6432662" y="777197"/>
                  <a:pt x="6440851" y="739229"/>
                </a:cubicBezTo>
                <a:cubicBezTo>
                  <a:pt x="6442712" y="729924"/>
                  <a:pt x="6439362" y="722107"/>
                  <a:pt x="6434523" y="715034"/>
                </a:cubicBezTo>
                <a:cubicBezTo>
                  <a:pt x="6414050" y="684139"/>
                  <a:pt x="6416656" y="651383"/>
                  <a:pt x="6432290" y="617510"/>
                </a:cubicBezTo>
                <a:cubicBezTo>
                  <a:pt x="6441968" y="597037"/>
                  <a:pt x="6440851" y="594431"/>
                  <a:pt x="6416284" y="595176"/>
                </a:cubicBezTo>
                <a:cubicBezTo>
                  <a:pt x="6366405" y="596293"/>
                  <a:pt x="6316898" y="598154"/>
                  <a:pt x="6267763" y="591826"/>
                </a:cubicBezTo>
                <a:cubicBezTo>
                  <a:pt x="6212673" y="584753"/>
                  <a:pt x="6194806" y="568375"/>
                  <a:pt x="6236496" y="521102"/>
                </a:cubicBezTo>
                <a:cubicBezTo>
                  <a:pt x="6245430" y="511052"/>
                  <a:pt x="6253246" y="499885"/>
                  <a:pt x="6257341" y="487229"/>
                </a:cubicBezTo>
                <a:cubicBezTo>
                  <a:pt x="6260319" y="477179"/>
                  <a:pt x="6257713" y="470106"/>
                  <a:pt x="6248780" y="465267"/>
                </a:cubicBezTo>
                <a:cubicBezTo>
                  <a:pt x="6238357" y="459312"/>
                  <a:pt x="6232774" y="467501"/>
                  <a:pt x="6226818" y="473456"/>
                </a:cubicBezTo>
                <a:cubicBezTo>
                  <a:pt x="6194434" y="505468"/>
                  <a:pt x="6153861" y="527430"/>
                  <a:pt x="6115149" y="551625"/>
                </a:cubicBezTo>
                <a:cubicBezTo>
                  <a:pt x="6059686" y="586615"/>
                  <a:pt x="6001246" y="617510"/>
                  <a:pt x="5951739" y="659944"/>
                </a:cubicBezTo>
                <a:cubicBezTo>
                  <a:pt x="5939084" y="670739"/>
                  <a:pt x="5918611" y="662550"/>
                  <a:pt x="5917122" y="644310"/>
                </a:cubicBezTo>
                <a:cubicBezTo>
                  <a:pt x="5915633" y="626071"/>
                  <a:pt x="5905583" y="626071"/>
                  <a:pt x="5890694" y="630538"/>
                </a:cubicBezTo>
                <a:cubicBezTo>
                  <a:pt x="5872826" y="635749"/>
                  <a:pt x="5854959" y="640960"/>
                  <a:pt x="5837464" y="646916"/>
                </a:cubicBezTo>
                <a:cubicBezTo>
                  <a:pt x="5819225" y="653244"/>
                  <a:pt x="5811036" y="666644"/>
                  <a:pt x="5809175" y="683395"/>
                </a:cubicBezTo>
                <a:cubicBezTo>
                  <a:pt x="5808430" y="689723"/>
                  <a:pt x="5808803" y="697539"/>
                  <a:pt x="5815503" y="698656"/>
                </a:cubicBezTo>
                <a:cubicBezTo>
                  <a:pt x="5843048" y="703495"/>
                  <a:pt x="5755201" y="682278"/>
                  <a:pt x="5746268" y="667389"/>
                </a:cubicBezTo>
                <a:cubicBezTo>
                  <a:pt x="5745896" y="666644"/>
                  <a:pt x="5525907" y="720246"/>
                  <a:pt x="5458905" y="754119"/>
                </a:cubicBezTo>
                <a:close/>
                <a:moveTo>
                  <a:pt x="885302" y="1333310"/>
                </a:moveTo>
                <a:cubicBezTo>
                  <a:pt x="877857" y="1326982"/>
                  <a:pt x="870040" y="1321027"/>
                  <a:pt x="862596" y="1314326"/>
                </a:cubicBezTo>
                <a:cubicBezTo>
                  <a:pt x="863712" y="1312837"/>
                  <a:pt x="865201" y="1311349"/>
                  <a:pt x="866318" y="1309860"/>
                </a:cubicBezTo>
                <a:cubicBezTo>
                  <a:pt x="881580" y="1320282"/>
                  <a:pt x="896841" y="1330705"/>
                  <a:pt x="912103" y="1341127"/>
                </a:cubicBezTo>
                <a:cubicBezTo>
                  <a:pt x="903541" y="1338522"/>
                  <a:pt x="894235" y="1335916"/>
                  <a:pt x="885302" y="1333310"/>
                </a:cubicBezTo>
                <a:close/>
                <a:moveTo>
                  <a:pt x="1140280" y="787619"/>
                </a:moveTo>
                <a:cubicBezTo>
                  <a:pt x="1231849" y="850154"/>
                  <a:pt x="1323418" y="913061"/>
                  <a:pt x="1414987" y="975596"/>
                </a:cubicBezTo>
                <a:cubicBezTo>
                  <a:pt x="1413498" y="977085"/>
                  <a:pt x="1412381" y="978574"/>
                  <a:pt x="1410892" y="980063"/>
                </a:cubicBezTo>
                <a:cubicBezTo>
                  <a:pt x="1310390" y="927206"/>
                  <a:pt x="1215471" y="868394"/>
                  <a:pt x="1140280" y="787619"/>
                </a:cubicBezTo>
                <a:close/>
              </a:path>
            </a:pathLst>
          </a:cu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lt1"/>
              </a:solidFill>
            </a:endParaRPr>
          </a:p>
        </p:txBody>
      </p:sp>
      <p:sp>
        <p:nvSpPr>
          <p:cNvPr id="2" name="Titlu 1"/>
          <p:cNvSpPr>
            <a:spLocks noGrp="1"/>
          </p:cNvSpPr>
          <p:nvPr>
            <p:ph type="title"/>
          </p:nvPr>
        </p:nvSpPr>
        <p:spPr>
          <a:xfrm>
            <a:off x="3325472" y="1914036"/>
            <a:ext cx="5541054" cy="2394966"/>
          </a:xfrm>
        </p:spPr>
        <p:txBody>
          <a:bodyPr vert="horz" lIns="91440" tIns="45720" rIns="91440" bIns="45720" rtlCol="0" anchor="b">
            <a:normAutofit/>
          </a:bodyPr>
          <a:lstStyle/>
          <a:p>
            <a:pPr algn="ctr"/>
            <a:r>
              <a:rPr lang="en-US" dirty="0">
                <a:ea typeface="+mj-lt"/>
                <a:cs typeface="+mj-lt"/>
              </a:rPr>
              <a:t>♡</a:t>
            </a:r>
            <a:r>
              <a:rPr lang="en-US" b="1" i="1" u="sng" dirty="0" err="1">
                <a:ea typeface="+mj-lt"/>
                <a:cs typeface="+mj-lt"/>
              </a:rPr>
              <a:t>Probleme</a:t>
            </a:r>
            <a:r>
              <a:rPr lang="en-US" b="1" i="1" u="sng" dirty="0">
                <a:ea typeface="+mj-lt"/>
                <a:cs typeface="+mj-lt"/>
              </a:rPr>
              <a:t> </a:t>
            </a:r>
            <a:r>
              <a:rPr lang="en-US" b="1" i="1" u="sng" dirty="0" err="1">
                <a:ea typeface="+mj-lt"/>
                <a:cs typeface="+mj-lt"/>
              </a:rPr>
              <a:t>Privind</a:t>
            </a:r>
            <a:r>
              <a:rPr lang="en-US" b="1" i="1" u="sng" dirty="0">
                <a:ea typeface="+mj-lt"/>
                <a:cs typeface="+mj-lt"/>
              </a:rPr>
              <a:t> </a:t>
            </a:r>
            <a:r>
              <a:rPr lang="en-US" b="1" i="1" u="sng" dirty="0" err="1">
                <a:ea typeface="+mj-lt"/>
                <a:cs typeface="+mj-lt"/>
              </a:rPr>
              <a:t>Relațiile</a:t>
            </a:r>
            <a:r>
              <a:rPr lang="en-US" b="1" i="1" u="sng" dirty="0">
                <a:ea typeface="+mj-lt"/>
                <a:cs typeface="+mj-lt"/>
              </a:rPr>
              <a:t> </a:t>
            </a:r>
            <a:r>
              <a:rPr lang="en-US" b="1" i="1" u="sng" dirty="0" err="1">
                <a:ea typeface="+mj-lt"/>
                <a:cs typeface="+mj-lt"/>
              </a:rPr>
              <a:t>Interculturale</a:t>
            </a:r>
            <a:r>
              <a:rPr lang="en-US" sz="4000" dirty="0">
                <a:ea typeface="+mj-lt"/>
                <a:cs typeface="+mj-lt"/>
              </a:rPr>
              <a:t>♡</a:t>
            </a:r>
            <a:br>
              <a:rPr lang="en-US" dirty="0"/>
            </a:br>
            <a:endParaRPr lang="en-US" sz="1700" b="1" u="sng">
              <a:latin typeface="Aptos"/>
            </a:endParaRPr>
          </a:p>
        </p:txBody>
      </p:sp>
      <p:sp>
        <p:nvSpPr>
          <p:cNvPr id="5" name="CasetăText 4"/>
          <p:cNvSpPr txBox="1"/>
          <p:nvPr/>
        </p:nvSpPr>
        <p:spPr>
          <a:xfrm>
            <a:off x="232832" y="264584"/>
            <a:ext cx="1862665" cy="5601533"/>
          </a:xfrm>
          <a:prstGeom prst="rect">
            <a:avLst/>
          </a:prstGeom>
          <a:noFill/>
        </p:spPr>
        <p:txBody>
          <a:bodyPr rot="0" spcFirstLastPara="0" vertOverflow="overflow" horzOverflow="overflow" vert="horz" wrap="square" lIns="91440" tIns="45720" rIns="91440" bIns="45720" numCol="1" spcCol="0" rtlCol="0" fromWordArt="0" anchor="t" anchorCtr="0" forceAA="0" compatLnSpc="1">
            <a:spAutoFit/>
          </a:bodyPr>
          <a:lstStyle/>
          <a:p>
            <a:r>
              <a:rPr lang="en-US" sz="2000" b="1" i="1" dirty="0" err="1"/>
              <a:t>Neacceptarea</a:t>
            </a:r>
            <a:r>
              <a:rPr lang="en-US" sz="2000" b="1" i="1" dirty="0"/>
              <a:t> </a:t>
            </a:r>
            <a:r>
              <a:rPr lang="en-US" sz="2000" b="1" i="1" dirty="0" err="1"/>
              <a:t>diferențelor</a:t>
            </a:r>
            <a:r>
              <a:rPr lang="en-US" sz="2000" b="1" i="1" dirty="0"/>
              <a:t>: Pe </a:t>
            </a:r>
            <a:r>
              <a:rPr lang="en-US" sz="2000" b="1" i="1" dirty="0" err="1"/>
              <a:t>planeta</a:t>
            </a:r>
            <a:r>
              <a:rPr lang="en-US" sz="2000" b="1" i="1" dirty="0"/>
              <a:t> Camazotz, </a:t>
            </a:r>
            <a:r>
              <a:rPr lang="en-US" sz="2000" b="1" i="1" dirty="0" err="1"/>
              <a:t>toți</a:t>
            </a:r>
            <a:r>
              <a:rPr lang="en-US" sz="2000" b="1" i="1" dirty="0"/>
              <a:t> </a:t>
            </a:r>
            <a:r>
              <a:rPr lang="en-US" sz="2000" b="1" i="1" dirty="0" err="1"/>
              <a:t>trebuie</a:t>
            </a:r>
            <a:r>
              <a:rPr lang="en-US" sz="2000" b="1" i="1" dirty="0"/>
              <a:t> </a:t>
            </a:r>
            <a:r>
              <a:rPr lang="en-US" sz="2000" b="1" i="1" dirty="0" err="1"/>
              <a:t>să</a:t>
            </a:r>
            <a:r>
              <a:rPr lang="en-US" sz="2000" b="1" i="1" dirty="0"/>
              <a:t> fie la </a:t>
            </a:r>
            <a:r>
              <a:rPr lang="en-US" sz="2000" b="1" i="1" dirty="0" err="1"/>
              <a:t>fel</a:t>
            </a:r>
            <a:r>
              <a:rPr lang="en-US" sz="2000" b="1" i="1" dirty="0"/>
              <a:t>. Diferențele nu sunt tolerate. </a:t>
            </a:r>
            <a:r>
              <a:rPr lang="en-US" sz="2000" b="1" i="1" dirty="0" err="1"/>
              <a:t>Lipsa</a:t>
            </a:r>
            <a:r>
              <a:rPr lang="en-US" sz="2000" b="1" i="1" dirty="0"/>
              <a:t> </a:t>
            </a:r>
            <a:r>
              <a:rPr lang="en-US" sz="2000" b="1" i="1" dirty="0" err="1"/>
              <a:t>libertății</a:t>
            </a:r>
            <a:r>
              <a:rPr lang="en-US" sz="2000" b="1" i="1" dirty="0"/>
              <a:t> de </a:t>
            </a:r>
            <a:r>
              <a:rPr lang="en-US" sz="2000" b="1" i="1" dirty="0" err="1"/>
              <a:t>gândire</a:t>
            </a:r>
            <a:r>
              <a:rPr lang="en-US" sz="2000" b="1" i="1" dirty="0"/>
              <a:t>: </a:t>
            </a:r>
            <a:r>
              <a:rPr lang="en-US" sz="2000" b="1" i="1" dirty="0" err="1"/>
              <a:t>Oamenii</a:t>
            </a:r>
            <a:r>
              <a:rPr lang="en-US" sz="2000" b="1" i="1" dirty="0"/>
              <a:t> sunt </a:t>
            </a:r>
            <a:r>
              <a:rPr lang="en-US" sz="2000" b="1" i="1" dirty="0" err="1"/>
              <a:t>controlați</a:t>
            </a:r>
            <a:r>
              <a:rPr lang="en-US" sz="2000" b="1" i="1" dirty="0"/>
              <a:t> </a:t>
            </a:r>
            <a:r>
              <a:rPr lang="en-US" sz="2000" b="1" i="1" dirty="0" err="1"/>
              <a:t>și</a:t>
            </a:r>
            <a:r>
              <a:rPr lang="en-US" sz="2000" b="1" i="1" dirty="0"/>
              <a:t> nu au </a:t>
            </a:r>
            <a:r>
              <a:rPr lang="en-US" sz="2000" b="1" i="1" dirty="0" err="1"/>
              <a:t>voie</a:t>
            </a:r>
            <a:r>
              <a:rPr lang="en-US" sz="2000" b="1" i="1" dirty="0"/>
              <a:t> </a:t>
            </a:r>
            <a:r>
              <a:rPr lang="en-US" sz="2000" b="1" i="1" dirty="0" err="1"/>
              <a:t>să</a:t>
            </a:r>
            <a:r>
              <a:rPr lang="en-US" sz="2000" b="1" i="1" dirty="0"/>
              <a:t> </a:t>
            </a:r>
            <a:r>
              <a:rPr lang="en-US" sz="2000" b="1" i="1" dirty="0" err="1"/>
              <a:t>gândească</a:t>
            </a:r>
            <a:r>
              <a:rPr lang="en-US" sz="2000" b="1" i="1" dirty="0"/>
              <a:t> </a:t>
            </a:r>
            <a:r>
              <a:rPr lang="en-US" sz="2000" b="1" i="1" dirty="0" err="1"/>
              <a:t>diferit</a:t>
            </a:r>
            <a:r>
              <a:rPr lang="en-US" sz="2000" b="1" i="1" dirty="0"/>
              <a:t>. </a:t>
            </a:r>
            <a:r>
              <a:rPr lang="en-US" sz="2000" b="1" i="1" dirty="0" err="1"/>
              <a:t>Dificultăți</a:t>
            </a:r>
            <a:r>
              <a:rPr lang="en-US" sz="2000" b="1" i="1" dirty="0"/>
              <a:t> de </a:t>
            </a:r>
            <a:r>
              <a:rPr lang="en-US" sz="2000" b="1" i="1" dirty="0" err="1"/>
              <a:t>comunicare</a:t>
            </a:r>
            <a:r>
              <a:rPr lang="en-US" sz="2000" b="1" i="1" dirty="0"/>
              <a:t>:</a:t>
            </a:r>
            <a:r>
              <a:rPr lang="en-US" sz="2000" dirty="0"/>
              <a:t> </a:t>
            </a:r>
            <a:endParaRPr lang="en-US" sz="2000" dirty="0"/>
          </a:p>
          <a:p>
            <a:pPr algn="ctr"/>
            <a:endParaRPr lang="ro-RO"/>
          </a:p>
        </p:txBody>
      </p:sp>
      <p:sp>
        <p:nvSpPr>
          <p:cNvPr id="6" name="CasetăText 5"/>
          <p:cNvSpPr txBox="1"/>
          <p:nvPr/>
        </p:nvSpPr>
        <p:spPr>
          <a:xfrm>
            <a:off x="10265834" y="10584"/>
            <a:ext cx="1725084" cy="7094250"/>
          </a:xfrm>
          <a:prstGeom prst="rect">
            <a:avLst/>
          </a:prstGeom>
          <a:noFill/>
        </p:spPr>
        <p:txBody>
          <a:bodyPr rot="0" spcFirstLastPara="0" vertOverflow="overflow" horzOverflow="overflow" vert="horz" wrap="square" lIns="91440" tIns="45720" rIns="91440" bIns="45720" numCol="1" spcCol="0" rtlCol="0" fromWordArt="0" anchor="t" anchorCtr="0" forceAA="0" compatLnSpc="1">
            <a:spAutoFit/>
          </a:bodyPr>
          <a:lstStyle/>
          <a:p>
            <a:r>
              <a:rPr lang="en-US" sz="1900" b="1" i="1" baseline="0" dirty="0" err="1">
                <a:latin typeface="Aptos"/>
              </a:rPr>
              <a:t>Personajele</a:t>
            </a:r>
            <a:r>
              <a:rPr lang="en-US" sz="1900" b="1" i="1" baseline="0" dirty="0">
                <a:latin typeface="Aptos"/>
              </a:rPr>
              <a:t> </a:t>
            </a:r>
            <a:r>
              <a:rPr lang="en-US" sz="1900" b="1" i="1" baseline="0" dirty="0" err="1">
                <a:latin typeface="Aptos"/>
              </a:rPr>
              <a:t>întâlnesc</a:t>
            </a:r>
            <a:r>
              <a:rPr lang="en-US" sz="1900" b="1" i="1" baseline="0" dirty="0">
                <a:latin typeface="Aptos"/>
              </a:rPr>
              <a:t> </a:t>
            </a:r>
            <a:r>
              <a:rPr lang="en-US" sz="1900" b="1" i="1" baseline="0" dirty="0" err="1">
                <a:latin typeface="Aptos"/>
              </a:rPr>
              <a:t>ființe</a:t>
            </a:r>
            <a:r>
              <a:rPr lang="en-US" sz="1900" b="1" i="1" baseline="0" dirty="0">
                <a:latin typeface="Aptos"/>
              </a:rPr>
              <a:t> care </a:t>
            </a:r>
            <a:r>
              <a:rPr lang="en-US" sz="1900" b="1" i="1" baseline="0" dirty="0" err="1">
                <a:latin typeface="Aptos"/>
              </a:rPr>
              <a:t>comunică</a:t>
            </a:r>
            <a:r>
              <a:rPr lang="en-US" sz="1900" b="1" i="1" baseline="0" dirty="0">
                <a:latin typeface="Aptos"/>
              </a:rPr>
              <a:t> </a:t>
            </a:r>
            <a:r>
              <a:rPr lang="en-US" sz="1900" b="1" i="1" baseline="0" dirty="0" err="1">
                <a:latin typeface="Aptos"/>
              </a:rPr>
              <a:t>altfel</a:t>
            </a:r>
            <a:r>
              <a:rPr lang="en-US" sz="1900" b="1" i="1" baseline="0" dirty="0">
                <a:latin typeface="Aptos"/>
              </a:rPr>
              <a:t>, </a:t>
            </a:r>
            <a:r>
              <a:rPr lang="en-US" sz="1900" b="1" i="1" baseline="0" dirty="0" err="1">
                <a:latin typeface="Aptos"/>
              </a:rPr>
              <a:t>ceea</a:t>
            </a:r>
            <a:r>
              <a:rPr lang="en-US" sz="1900" b="1" i="1" baseline="0" dirty="0">
                <a:latin typeface="Aptos"/>
              </a:rPr>
              <a:t> </a:t>
            </a:r>
            <a:r>
              <a:rPr lang="en-US" sz="1900" b="1" i="1" baseline="0" dirty="0" err="1">
                <a:latin typeface="Aptos"/>
              </a:rPr>
              <a:t>ce</a:t>
            </a:r>
            <a:r>
              <a:rPr lang="en-US" sz="1900" b="1" i="1" baseline="0" dirty="0">
                <a:latin typeface="Aptos"/>
              </a:rPr>
              <a:t> duce la </a:t>
            </a:r>
            <a:r>
              <a:rPr lang="en-US" sz="1900" b="1" i="1" baseline="0" dirty="0" err="1">
                <a:latin typeface="Aptos"/>
              </a:rPr>
              <a:t>neînțelegeri</a:t>
            </a:r>
            <a:r>
              <a:rPr lang="en-US" sz="1900" b="1" i="1" baseline="0" dirty="0">
                <a:latin typeface="Aptos"/>
              </a:rPr>
              <a:t>. </a:t>
            </a:r>
            <a:r>
              <a:rPr lang="en-US" sz="1900" b="1" i="1" baseline="0" dirty="0" err="1">
                <a:latin typeface="Aptos"/>
              </a:rPr>
              <a:t>Presiunea</a:t>
            </a:r>
            <a:r>
              <a:rPr lang="en-US" sz="1900" b="1" i="1" baseline="0" dirty="0">
                <a:latin typeface="Aptos"/>
              </a:rPr>
              <a:t> de a </a:t>
            </a:r>
            <a:r>
              <a:rPr lang="en-US" sz="1900" b="1" i="1" baseline="0" dirty="0" err="1">
                <a:latin typeface="Aptos"/>
              </a:rPr>
              <a:t>te</a:t>
            </a:r>
            <a:r>
              <a:rPr lang="en-US" sz="1900" b="1" i="1" baseline="0" dirty="0">
                <a:latin typeface="Aptos"/>
              </a:rPr>
              <a:t> </a:t>
            </a:r>
            <a:r>
              <a:rPr lang="en-US" sz="1900" b="1" i="1" baseline="0" dirty="0" err="1">
                <a:latin typeface="Aptos"/>
              </a:rPr>
              <a:t>conforma</a:t>
            </a:r>
            <a:r>
              <a:rPr lang="en-US" sz="1900" b="1" i="1" baseline="0" dirty="0">
                <a:latin typeface="Aptos"/>
              </a:rPr>
              <a:t>: </a:t>
            </a:r>
            <a:r>
              <a:rPr lang="en-US" sz="1900" b="1" i="1" baseline="0" dirty="0" err="1">
                <a:latin typeface="Aptos"/>
              </a:rPr>
              <a:t>Indivizii</a:t>
            </a:r>
            <a:r>
              <a:rPr lang="en-US" sz="1900" b="1" i="1" baseline="0" dirty="0">
                <a:latin typeface="Aptos"/>
              </a:rPr>
              <a:t> sunt </a:t>
            </a:r>
            <a:r>
              <a:rPr lang="en-US" sz="1900" b="1" i="1" baseline="0" dirty="0" err="1">
                <a:latin typeface="Aptos"/>
              </a:rPr>
              <a:t>obligați</a:t>
            </a:r>
            <a:r>
              <a:rPr lang="en-US" sz="1900" b="1" i="1" baseline="0" dirty="0">
                <a:latin typeface="Aptos"/>
              </a:rPr>
              <a:t> </a:t>
            </a:r>
            <a:r>
              <a:rPr lang="en-US" sz="1900" b="1" i="1" baseline="0" dirty="0" err="1">
                <a:latin typeface="Aptos"/>
              </a:rPr>
              <a:t>să</a:t>
            </a:r>
            <a:r>
              <a:rPr lang="en-US" sz="1900" b="1" i="1" baseline="0" dirty="0">
                <a:latin typeface="Aptos"/>
              </a:rPr>
              <a:t> se </a:t>
            </a:r>
            <a:r>
              <a:rPr lang="en-US" sz="1900" b="1" i="1" baseline="0" dirty="0" err="1">
                <a:latin typeface="Aptos"/>
              </a:rPr>
              <a:t>adapteze</a:t>
            </a:r>
            <a:r>
              <a:rPr lang="en-US" sz="1900" b="1" i="1" baseline="0" dirty="0">
                <a:latin typeface="Aptos"/>
              </a:rPr>
              <a:t> </a:t>
            </a:r>
            <a:r>
              <a:rPr lang="en-US" sz="1900" b="1" i="1" baseline="0" dirty="0" err="1">
                <a:latin typeface="Aptos"/>
              </a:rPr>
              <a:t>unui</a:t>
            </a:r>
            <a:r>
              <a:rPr lang="en-US" sz="1900" b="1" i="1" baseline="0" dirty="0">
                <a:latin typeface="Aptos"/>
              </a:rPr>
              <a:t> </a:t>
            </a:r>
            <a:r>
              <a:rPr lang="en-US" sz="1900" b="1" i="1" baseline="0" dirty="0" err="1">
                <a:latin typeface="Aptos"/>
              </a:rPr>
              <a:t>singur</a:t>
            </a:r>
            <a:r>
              <a:rPr lang="en-US" sz="1900" b="1" i="1" baseline="0" dirty="0">
                <a:latin typeface="Aptos"/>
              </a:rPr>
              <a:t> model </a:t>
            </a:r>
            <a:r>
              <a:rPr lang="en-US" sz="1900" b="1" i="1" baseline="0" dirty="0" err="1">
                <a:latin typeface="Aptos"/>
              </a:rPr>
              <a:t>impus</a:t>
            </a:r>
            <a:r>
              <a:rPr lang="en-US" sz="1900" b="1" i="1" baseline="0" dirty="0">
                <a:latin typeface="Aptos"/>
              </a:rPr>
              <a:t>. </a:t>
            </a:r>
            <a:r>
              <a:rPr lang="en-US" sz="1900" b="1" i="1" baseline="0" dirty="0" err="1">
                <a:latin typeface="Aptos"/>
              </a:rPr>
              <a:t>Conflictul</a:t>
            </a:r>
            <a:r>
              <a:rPr lang="en-US" sz="1900" b="1" i="1" baseline="0" dirty="0">
                <a:latin typeface="Aptos"/>
              </a:rPr>
              <a:t> de </a:t>
            </a:r>
            <a:r>
              <a:rPr lang="en-US" sz="1900" b="1" i="1" baseline="0" dirty="0" err="1">
                <a:latin typeface="Aptos"/>
              </a:rPr>
              <a:t>valori</a:t>
            </a:r>
            <a:r>
              <a:rPr lang="en-US" sz="1900" b="1" i="1" baseline="0" dirty="0">
                <a:latin typeface="Aptos"/>
              </a:rPr>
              <a:t>: </a:t>
            </a:r>
            <a:r>
              <a:rPr lang="en-US" sz="1900" b="1" i="1" baseline="0" dirty="0" err="1">
                <a:latin typeface="Aptos"/>
              </a:rPr>
              <a:t>Există</a:t>
            </a:r>
            <a:r>
              <a:rPr lang="en-US" sz="1900" b="1" i="1" baseline="0" dirty="0">
                <a:latin typeface="Aptos"/>
              </a:rPr>
              <a:t> </a:t>
            </a:r>
            <a:r>
              <a:rPr lang="en-US" sz="1900" b="1" i="1" baseline="0" dirty="0" err="1">
                <a:latin typeface="Aptos"/>
              </a:rPr>
              <a:t>opoziție</a:t>
            </a:r>
            <a:r>
              <a:rPr lang="en-US" sz="1900" b="1" i="1" baseline="0" dirty="0">
                <a:latin typeface="Aptos"/>
              </a:rPr>
              <a:t> </a:t>
            </a:r>
            <a:r>
              <a:rPr lang="en-US" sz="1900" b="1" i="1" baseline="0" dirty="0" err="1">
                <a:latin typeface="Aptos"/>
              </a:rPr>
              <a:t>între</a:t>
            </a:r>
            <a:r>
              <a:rPr lang="en-US" sz="1900" b="1" i="1" baseline="0" dirty="0">
                <a:latin typeface="Aptos"/>
              </a:rPr>
              <a:t> bine (libertate, </a:t>
            </a:r>
            <a:r>
              <a:rPr lang="en-US" sz="1900" b="1" i="1" baseline="0" dirty="0" err="1">
                <a:latin typeface="Aptos"/>
              </a:rPr>
              <a:t>iubire</a:t>
            </a:r>
            <a:r>
              <a:rPr lang="en-US" sz="1900" b="1" i="1" baseline="0" dirty="0">
                <a:latin typeface="Aptos"/>
              </a:rPr>
              <a:t>) </a:t>
            </a:r>
            <a:r>
              <a:rPr lang="en-US" sz="1900" b="1" i="1" baseline="0" dirty="0" err="1">
                <a:latin typeface="Aptos"/>
              </a:rPr>
              <a:t>și</a:t>
            </a:r>
            <a:r>
              <a:rPr lang="en-US" sz="1900" b="1" i="1" baseline="0" dirty="0">
                <a:latin typeface="Aptos"/>
              </a:rPr>
              <a:t> </a:t>
            </a:r>
            <a:r>
              <a:rPr lang="en-US" sz="1900" b="1" i="1" baseline="0" dirty="0" err="1">
                <a:latin typeface="Aptos"/>
              </a:rPr>
              <a:t>rău</a:t>
            </a:r>
            <a:r>
              <a:rPr lang="en-US" sz="1900" b="1" i="1" baseline="0" dirty="0">
                <a:latin typeface="Aptos"/>
              </a:rPr>
              <a:t> (control, </a:t>
            </a:r>
            <a:r>
              <a:rPr lang="en-US" sz="1900" b="1" i="1" baseline="0" dirty="0" err="1">
                <a:latin typeface="Aptos"/>
              </a:rPr>
              <a:t>uniformizare</a:t>
            </a:r>
            <a:r>
              <a:rPr lang="en-US" sz="1900" b="1" i="1" baseline="0" dirty="0">
                <a:latin typeface="Aptos"/>
              </a:rPr>
              <a:t>).</a:t>
            </a:r>
            <a:endParaRPr lang="ro-RO" sz="1900"/>
          </a:p>
          <a:p>
            <a:pPr algn="ctr"/>
            <a:endParaRPr lang="ro-RO"/>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7"/>
          <p:cNvSpPr>
            <a:spLocks noGrp="1" noRot="1" noChangeAspect="1" noMove="1" noResize="1" noEditPoints="1" noAdjustHandles="1" noChangeArrowheads="1" noChangeShapeType="1" noTextEdit="1"/>
          </p:cNvSpPr>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Imagine 2" descr="O imagine care conține roz, artă&#10;&#10;Conținutul generat de inteligența artificială poate fi incorect."/>
          <p:cNvPicPr>
            <a:picLocks noChangeAspect="1"/>
          </p:cNvPicPr>
          <p:nvPr/>
        </p:nvPicPr>
        <p:blipFill>
          <a:blip r:embed="rId1"/>
          <a:srcRect t="15059" b="6269"/>
          <a:stretch>
            <a:fillRect/>
          </a:stretch>
        </p:blipFill>
        <p:spPr>
          <a:xfrm>
            <a:off x="-3047" y="10"/>
            <a:ext cx="12191999" cy="6857990"/>
          </a:xfrm>
          <a:prstGeom prst="rect">
            <a:avLst/>
          </a:prstGeom>
        </p:spPr>
      </p:pic>
      <p:sp>
        <p:nvSpPr>
          <p:cNvPr id="19" name="Rectangle 9"/>
          <p:cNvSpPr>
            <a:spLocks noGrp="1" noRot="1" noChangeAspect="1" noMove="1" noResize="1" noEditPoints="1" noAdjustHandles="1" noChangeArrowheads="1" noChangeShapeType="1" noTextEdit="1"/>
          </p:cNvSpPr>
          <p:nvPr/>
        </p:nvSpPr>
        <p:spPr>
          <a:xfrm>
            <a:off x="0" y="2207602"/>
            <a:ext cx="12191999" cy="3162146"/>
          </a:xfrm>
          <a:prstGeom prst="rect">
            <a:avLst/>
          </a:prstGeom>
          <a:gradFill flip="none" rotWithShape="1">
            <a:gsLst>
              <a:gs pos="0">
                <a:srgbClr val="000000">
                  <a:alpha val="0"/>
                </a:srgbClr>
              </a:gs>
              <a:gs pos="25000">
                <a:srgbClr val="000000">
                  <a:alpha val="15000"/>
                </a:srgbClr>
              </a:gs>
              <a:gs pos="75000">
                <a:srgbClr val="000000">
                  <a:alpha val="15000"/>
                </a:srgbClr>
              </a:gs>
              <a:gs pos="50000">
                <a:srgbClr val="000000">
                  <a:alpha val="30000"/>
                </a:srgbClr>
              </a:gs>
              <a:gs pos="10000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u 1"/>
          <p:cNvSpPr>
            <a:spLocks noGrp="1"/>
          </p:cNvSpPr>
          <p:nvPr>
            <p:ph type="title"/>
          </p:nvPr>
        </p:nvSpPr>
        <p:spPr>
          <a:xfrm>
            <a:off x="473298" y="574620"/>
            <a:ext cx="10058400" cy="3574778"/>
          </a:xfrm>
          <a:effectLst>
            <a:outerShdw blurRad="50800" dist="38100" dir="2700000" algn="tl" rotWithShape="0">
              <a:prstClr val="black">
                <a:alpha val="40000"/>
              </a:prstClr>
            </a:outerShdw>
          </a:effectLst>
        </p:spPr>
        <p:txBody>
          <a:bodyPr vert="horz" lIns="91440" tIns="45720" rIns="91440" bIns="45720" rtlCol="0" anchor="b">
            <a:normAutofit/>
          </a:bodyPr>
          <a:lstStyle/>
          <a:p>
            <a:pPr algn="ctr"/>
            <a:r>
              <a:rPr lang="en-US" sz="4000">
                <a:solidFill>
                  <a:srgbClr val="000000"/>
                </a:solidFill>
                <a:latin typeface="Aptos Display"/>
                <a:cs typeface="Arial" panose="020B0604020202020204"/>
              </a:rPr>
              <a:t>♡</a:t>
            </a:r>
            <a:r>
              <a:rPr lang="en-US" sz="5200" b="1" i="1" u="sng">
                <a:solidFill>
                  <a:schemeClr val="tx1">
                    <a:lumMod val="95000"/>
                    <a:lumOff val="5000"/>
                  </a:schemeClr>
                </a:solidFill>
                <a:latin typeface="Arial" panose="020B0604020202020204"/>
                <a:cs typeface="Arial" panose="020B0604020202020204"/>
              </a:rPr>
              <a:t>Modalități Concrete De Rezolvarea Situațiilor</a:t>
            </a:r>
            <a:r>
              <a:rPr lang="en-US" sz="4000">
                <a:solidFill>
                  <a:srgbClr val="000000"/>
                </a:solidFill>
                <a:latin typeface="Aptos Display"/>
                <a:cs typeface="Arial" panose="020B0604020202020204"/>
              </a:rPr>
              <a:t>♡</a:t>
            </a:r>
            <a:endParaRPr lang="en-US" sz="5200" b="1" i="1">
              <a:solidFill>
                <a:schemeClr val="tx1">
                  <a:lumMod val="95000"/>
                  <a:lumOff val="5000"/>
                </a:schemeClr>
              </a:solidFill>
              <a:latin typeface="Arial" panose="020B0604020202020204"/>
              <a:cs typeface="Arial" panose="020B0604020202020204"/>
            </a:endParaRPr>
          </a:p>
        </p:txBody>
      </p:sp>
      <p:sp>
        <p:nvSpPr>
          <p:cNvPr id="4" name="CasetăText 3"/>
          <p:cNvSpPr txBox="1"/>
          <p:nvPr/>
        </p:nvSpPr>
        <p:spPr>
          <a:xfrm>
            <a:off x="314311" y="244866"/>
            <a:ext cx="11617890" cy="2446824"/>
          </a:xfrm>
          <a:prstGeom prst="rect">
            <a:avLst/>
          </a:prstGeom>
          <a:noFill/>
        </p:spPr>
        <p:txBody>
          <a:bodyPr rot="0" spcFirstLastPara="0" vertOverflow="overflow" horzOverflow="overflow" vert="horz" wrap="square" lIns="91440" tIns="45720" rIns="91440" bIns="45720" numCol="1" spcCol="0" rtlCol="0" fromWordArt="0" anchor="t" anchorCtr="0" forceAA="0" compatLnSpc="1">
            <a:spAutoFit/>
          </a:bodyPr>
          <a:lstStyle/>
          <a:p>
            <a:r>
              <a:rPr lang="en-US" sz="2700" b="1" i="1" dirty="0" err="1"/>
              <a:t>Când</a:t>
            </a:r>
            <a:r>
              <a:rPr lang="en-US" sz="2700" b="1" i="1" dirty="0"/>
              <a:t> </a:t>
            </a:r>
            <a:r>
              <a:rPr lang="en-US" sz="2700" b="1" i="1" dirty="0" err="1"/>
              <a:t>te</a:t>
            </a:r>
            <a:r>
              <a:rPr lang="en-US" sz="2700" b="1" i="1" dirty="0"/>
              <a:t> </a:t>
            </a:r>
            <a:r>
              <a:rPr lang="en-US" sz="2700" b="1" i="1" dirty="0" err="1"/>
              <a:t>simți</a:t>
            </a:r>
            <a:r>
              <a:rPr lang="en-US" sz="2700" b="1" i="1" dirty="0"/>
              <a:t> </a:t>
            </a:r>
            <a:r>
              <a:rPr lang="en-US" sz="2700" b="1" i="1" dirty="0" err="1"/>
              <a:t>diferit</a:t>
            </a:r>
            <a:r>
              <a:rPr lang="en-US" sz="2700" b="1" i="1" dirty="0"/>
              <a:t> </a:t>
            </a:r>
            <a:r>
              <a:rPr lang="en-US" sz="2700" b="1" i="1" dirty="0" err="1"/>
              <a:t>sau</a:t>
            </a:r>
            <a:r>
              <a:rPr lang="en-US" sz="2700" b="1" i="1" dirty="0"/>
              <a:t> </a:t>
            </a:r>
            <a:r>
              <a:rPr lang="en-US" sz="2700" b="1" i="1" dirty="0" err="1"/>
              <a:t>exclus</a:t>
            </a:r>
            <a:r>
              <a:rPr lang="en-US" sz="2700" b="1" i="1" dirty="0"/>
              <a:t> (ca Meg la </a:t>
            </a:r>
            <a:r>
              <a:rPr lang="en-US" sz="2700" b="1" i="1" dirty="0" err="1"/>
              <a:t>început</a:t>
            </a:r>
            <a:r>
              <a:rPr lang="en-US" sz="2700" b="1" i="1" dirty="0"/>
              <a:t>) </a:t>
            </a:r>
            <a:r>
              <a:rPr lang="en-US" sz="2700" b="1" i="1" dirty="0" err="1"/>
              <a:t>Situația</a:t>
            </a:r>
            <a:r>
              <a:rPr lang="en-US" sz="2700" b="1" i="1" dirty="0"/>
              <a:t>: Meg e </a:t>
            </a:r>
            <a:r>
              <a:rPr lang="en-US" sz="2700" b="1" i="1" dirty="0" err="1"/>
              <a:t>marginalizată</a:t>
            </a:r>
            <a:r>
              <a:rPr lang="en-US" sz="2700" b="1" i="1" dirty="0"/>
              <a:t> </a:t>
            </a:r>
            <a:r>
              <a:rPr lang="en-US" sz="2700" b="1" i="1" dirty="0" err="1"/>
              <a:t>și</a:t>
            </a:r>
            <a:r>
              <a:rPr lang="en-US" sz="2700" b="1" i="1" dirty="0"/>
              <a:t> se </a:t>
            </a:r>
            <a:r>
              <a:rPr lang="en-US" sz="2700" b="1" i="1" dirty="0" err="1"/>
              <a:t>simte</a:t>
            </a:r>
            <a:r>
              <a:rPr lang="en-US" sz="2700" b="1" i="1" dirty="0"/>
              <a:t> „</a:t>
            </a:r>
            <a:r>
              <a:rPr lang="en-US" sz="2700" b="1" i="1" dirty="0" err="1"/>
              <a:t>defectă</a:t>
            </a:r>
            <a:r>
              <a:rPr lang="en-US" sz="2700" b="1" i="1" dirty="0"/>
              <a:t>”. </a:t>
            </a:r>
            <a:r>
              <a:rPr lang="en-US" sz="2700" b="1" i="1" dirty="0" err="1"/>
              <a:t>Soluție</a:t>
            </a:r>
            <a:r>
              <a:rPr lang="en-US" sz="2700" b="1" i="1" dirty="0"/>
              <a:t> </a:t>
            </a:r>
            <a:r>
              <a:rPr lang="en-US" sz="2700" b="1" i="1" dirty="0" err="1"/>
              <a:t>concretă</a:t>
            </a:r>
            <a:r>
              <a:rPr lang="en-US" sz="2700" b="1" i="1" dirty="0"/>
              <a:t>: </a:t>
            </a:r>
            <a:r>
              <a:rPr lang="en-US" sz="2700" b="1" i="1" dirty="0" err="1"/>
              <a:t>Acceptă</a:t>
            </a:r>
            <a:r>
              <a:rPr lang="en-US" sz="2700" b="1" i="1" dirty="0"/>
              <a:t> </a:t>
            </a:r>
            <a:r>
              <a:rPr lang="en-US" sz="2700" b="1" i="1" dirty="0" err="1"/>
              <a:t>că</a:t>
            </a:r>
            <a:r>
              <a:rPr lang="en-US" sz="2700" b="1" i="1" dirty="0"/>
              <a:t> </a:t>
            </a:r>
            <a:r>
              <a:rPr lang="en-US" sz="2700" b="1" i="1" dirty="0" err="1"/>
              <a:t>diferențele</a:t>
            </a:r>
            <a:r>
              <a:rPr lang="en-US" sz="2700" b="1" i="1" dirty="0"/>
              <a:t> tale pot fi </a:t>
            </a:r>
            <a:r>
              <a:rPr lang="en-US" sz="2700" b="1" i="1" dirty="0" err="1"/>
              <a:t>avantaje</a:t>
            </a:r>
            <a:r>
              <a:rPr lang="en-US" sz="2700" b="1" i="1" dirty="0"/>
              <a:t>, nu </a:t>
            </a:r>
            <a:r>
              <a:rPr lang="en-US" sz="2700" b="1" i="1" dirty="0" err="1"/>
              <a:t>defecte</a:t>
            </a:r>
            <a:r>
              <a:rPr lang="en-US" sz="2700" b="1" i="1" dirty="0"/>
              <a:t>. </a:t>
            </a:r>
            <a:r>
              <a:rPr lang="en-US" sz="2700" b="1" i="1" dirty="0" err="1"/>
              <a:t>Fă</a:t>
            </a:r>
            <a:r>
              <a:rPr lang="en-US" sz="2700" b="1" i="1" dirty="0"/>
              <a:t> o </a:t>
            </a:r>
            <a:r>
              <a:rPr lang="en-US" sz="2700" b="1" i="1" dirty="0" err="1"/>
              <a:t>listă</a:t>
            </a:r>
            <a:r>
              <a:rPr lang="en-US" sz="2700" b="1" i="1" dirty="0"/>
              <a:t> cu </a:t>
            </a:r>
            <a:r>
              <a:rPr lang="en-US" sz="2700" b="1" i="1" dirty="0" err="1"/>
              <a:t>lucrurile</a:t>
            </a:r>
            <a:r>
              <a:rPr lang="en-US" sz="2700" b="1" i="1" dirty="0"/>
              <a:t> la care </a:t>
            </a:r>
            <a:r>
              <a:rPr lang="en-US" sz="2700" b="1" i="1" dirty="0" err="1"/>
              <a:t>ești</a:t>
            </a:r>
            <a:r>
              <a:rPr lang="en-US" sz="2700" b="1" i="1" dirty="0"/>
              <a:t> bun, </a:t>
            </a:r>
            <a:r>
              <a:rPr lang="en-US" sz="2700" b="1" i="1" dirty="0" err="1"/>
              <a:t>chiar</a:t>
            </a:r>
            <a:r>
              <a:rPr lang="en-US" sz="2700" b="1" i="1" dirty="0"/>
              <a:t> </a:t>
            </a:r>
            <a:r>
              <a:rPr lang="en-US" sz="2700" b="1" i="1" dirty="0" err="1"/>
              <a:t>dacă</a:t>
            </a:r>
            <a:r>
              <a:rPr lang="en-US" sz="2700" b="1" i="1" dirty="0"/>
              <a:t> par </a:t>
            </a:r>
            <a:r>
              <a:rPr lang="en-US" sz="2700" b="1" i="1" dirty="0" err="1"/>
              <a:t>neobișnuite</a:t>
            </a:r>
            <a:r>
              <a:rPr lang="en-US" sz="2700" b="1" i="1" dirty="0"/>
              <a:t>. </a:t>
            </a:r>
            <a:r>
              <a:rPr lang="en-US" sz="2700" b="1" i="1" dirty="0" err="1"/>
              <a:t>Caută</a:t>
            </a:r>
            <a:r>
              <a:rPr lang="en-US" sz="2700" b="1" i="1" dirty="0"/>
              <a:t> </a:t>
            </a:r>
            <a:r>
              <a:rPr lang="en-US" sz="2700" b="1" i="1" dirty="0" err="1"/>
              <a:t>oameni</a:t>
            </a:r>
            <a:r>
              <a:rPr lang="en-US" sz="2700" b="1" i="1" dirty="0"/>
              <a:t> care </a:t>
            </a:r>
            <a:r>
              <a:rPr lang="en-US" sz="2700" b="1" i="1" dirty="0" err="1"/>
              <a:t>te</a:t>
            </a:r>
            <a:r>
              <a:rPr lang="en-US" sz="2700" b="1" i="1" dirty="0"/>
              <a:t> </a:t>
            </a:r>
            <a:r>
              <a:rPr lang="en-US" sz="2700" b="1" i="1" dirty="0" err="1"/>
              <a:t>acceptă</a:t>
            </a:r>
            <a:r>
              <a:rPr lang="en-US" sz="2700" b="1" i="1" dirty="0"/>
              <a:t> (nu </a:t>
            </a:r>
            <a:r>
              <a:rPr lang="en-US" sz="2700" b="1" i="1" dirty="0" err="1"/>
              <a:t>încerca</a:t>
            </a:r>
            <a:r>
              <a:rPr lang="en-US" sz="2700" b="1" i="1" dirty="0"/>
              <a:t> </a:t>
            </a:r>
            <a:r>
              <a:rPr lang="en-US" sz="2700" b="1" i="1" dirty="0" err="1"/>
              <a:t>să</a:t>
            </a:r>
            <a:r>
              <a:rPr lang="en-US" sz="2700" b="1" i="1" dirty="0"/>
              <a:t> </a:t>
            </a:r>
            <a:r>
              <a:rPr lang="en-US" sz="2700" b="1" i="1" dirty="0" err="1"/>
              <a:t>te</a:t>
            </a:r>
            <a:r>
              <a:rPr lang="en-US" sz="2700" b="1" i="1" dirty="0"/>
              <a:t> „</a:t>
            </a:r>
            <a:r>
              <a:rPr lang="en-US" sz="2700" b="1" i="1" dirty="0" err="1"/>
              <a:t>micșorezi</a:t>
            </a:r>
            <a:r>
              <a:rPr lang="en-US" sz="2700" b="1" i="1" dirty="0"/>
              <a:t>” ca </a:t>
            </a:r>
            <a:r>
              <a:rPr lang="en-US" sz="2700" b="1" i="1" dirty="0" err="1"/>
              <a:t>să</a:t>
            </a:r>
            <a:r>
              <a:rPr lang="en-US" sz="2700" b="1" i="1" dirty="0"/>
              <a:t> </a:t>
            </a:r>
            <a:r>
              <a:rPr lang="en-US" sz="2700" b="1" i="1" dirty="0" err="1"/>
              <a:t>te</a:t>
            </a:r>
            <a:r>
              <a:rPr lang="en-US" sz="2700" b="1" i="1" dirty="0"/>
              <a:t> </a:t>
            </a:r>
            <a:r>
              <a:rPr lang="en-US" sz="2700" b="1" i="1" dirty="0" err="1"/>
              <a:t>potrivești</a:t>
            </a:r>
            <a:r>
              <a:rPr lang="en-US" sz="2700" b="1" i="1" dirty="0"/>
              <a:t>).</a:t>
            </a:r>
            <a:endParaRPr lang="en-US" sz="2700" b="1" i="1" dirty="0"/>
          </a:p>
          <a:p>
            <a:pPr algn="ctr"/>
            <a:endParaRPr lang="ro-RO"/>
          </a:p>
        </p:txBody>
      </p:sp>
      <p:sp>
        <p:nvSpPr>
          <p:cNvPr id="5" name="CasetăText 4"/>
          <p:cNvSpPr txBox="1"/>
          <p:nvPr/>
        </p:nvSpPr>
        <p:spPr>
          <a:xfrm>
            <a:off x="313151" y="4347575"/>
            <a:ext cx="11440438" cy="2031325"/>
          </a:xfrm>
          <a:prstGeom prst="rect">
            <a:avLst/>
          </a:prstGeom>
          <a:noFill/>
        </p:spPr>
        <p:txBody>
          <a:bodyPr rot="0" spcFirstLastPara="0" vertOverflow="overflow" horzOverflow="overflow" vert="horz" wrap="square" lIns="91440" tIns="45720" rIns="91440" bIns="45720" numCol="1" spcCol="0" rtlCol="0" fromWordArt="0" anchor="t" anchorCtr="0" forceAA="0" compatLnSpc="1">
            <a:spAutoFit/>
          </a:bodyPr>
          <a:lstStyle/>
          <a:p>
            <a:r>
              <a:rPr lang="en-US" sz="2700" b="1" i="1" dirty="0" err="1"/>
              <a:t>Când</a:t>
            </a:r>
            <a:r>
              <a:rPr lang="en-US" sz="2700" b="1" i="1" dirty="0"/>
              <a:t> </a:t>
            </a:r>
            <a:r>
              <a:rPr lang="en-US" sz="2700" b="1" i="1" dirty="0" err="1"/>
              <a:t>cineva</a:t>
            </a:r>
            <a:r>
              <a:rPr lang="en-US" sz="2700" b="1" i="1" dirty="0"/>
              <a:t> drag </a:t>
            </a:r>
            <a:r>
              <a:rPr lang="en-US" sz="2700" b="1" i="1" dirty="0" err="1"/>
              <a:t>este</a:t>
            </a:r>
            <a:r>
              <a:rPr lang="en-US" sz="2700" b="1" i="1" dirty="0"/>
              <a:t> </a:t>
            </a:r>
            <a:r>
              <a:rPr lang="en-US" sz="2700" b="1" i="1" dirty="0" err="1"/>
              <a:t>în</a:t>
            </a:r>
            <a:r>
              <a:rPr lang="en-US" sz="2700" b="1" i="1" dirty="0"/>
              <a:t> </a:t>
            </a:r>
            <a:r>
              <a:rPr lang="en-US" sz="2700" b="1" i="1" dirty="0" err="1"/>
              <a:t>pericol</a:t>
            </a:r>
            <a:r>
              <a:rPr lang="en-US" sz="2700" b="1" i="1" dirty="0"/>
              <a:t> (</a:t>
            </a:r>
            <a:r>
              <a:rPr lang="en-US" sz="2700" b="1" i="1" dirty="0" err="1"/>
              <a:t>căutarea</a:t>
            </a:r>
            <a:r>
              <a:rPr lang="en-US" sz="2700" b="1" i="1" dirty="0"/>
              <a:t> </a:t>
            </a:r>
            <a:r>
              <a:rPr lang="en-US" sz="2700" b="1" i="1" dirty="0" err="1"/>
              <a:t>tatălui</a:t>
            </a:r>
            <a:r>
              <a:rPr lang="en-US" sz="2700" b="1" i="1" dirty="0"/>
              <a:t>) </a:t>
            </a:r>
            <a:r>
              <a:rPr lang="en-US" sz="2700" b="1" i="1" dirty="0" err="1"/>
              <a:t>Situația</a:t>
            </a:r>
            <a:r>
              <a:rPr lang="en-US" sz="2700" b="1" i="1" dirty="0"/>
              <a:t>: Meg, Charles Wallace </a:t>
            </a:r>
            <a:r>
              <a:rPr lang="en-US" sz="2700" b="1" i="1" dirty="0" err="1"/>
              <a:t>și</a:t>
            </a:r>
            <a:r>
              <a:rPr lang="en-US" sz="2700" b="1" i="1" dirty="0"/>
              <a:t> Calvin </a:t>
            </a:r>
            <a:r>
              <a:rPr lang="en-US" sz="2700" b="1" i="1" dirty="0" err="1"/>
              <a:t>pornesc</a:t>
            </a:r>
            <a:r>
              <a:rPr lang="en-US" sz="2700" b="1" i="1" dirty="0"/>
              <a:t> </a:t>
            </a:r>
            <a:r>
              <a:rPr lang="en-US" sz="2700" b="1" i="1" dirty="0" err="1"/>
              <a:t>într</a:t>
            </a:r>
            <a:r>
              <a:rPr lang="en-US" sz="2700" b="1" i="1" dirty="0"/>
              <a:t>-o </a:t>
            </a:r>
            <a:r>
              <a:rPr lang="en-US" sz="2700" b="1" i="1" dirty="0" err="1"/>
              <a:t>misiune</a:t>
            </a:r>
            <a:r>
              <a:rPr lang="en-US" sz="2700" b="1" i="1" dirty="0"/>
              <a:t> </a:t>
            </a:r>
            <a:r>
              <a:rPr lang="en-US" sz="2700" b="1" i="1" dirty="0" err="1"/>
              <a:t>riscantă</a:t>
            </a:r>
            <a:r>
              <a:rPr lang="en-US" sz="2700" b="1" i="1" dirty="0"/>
              <a:t>. </a:t>
            </a:r>
            <a:r>
              <a:rPr lang="en-US" sz="2700" b="1" i="1" dirty="0" err="1"/>
              <a:t>Soluție</a:t>
            </a:r>
            <a:r>
              <a:rPr lang="en-US" sz="2700" b="1" i="1" dirty="0"/>
              <a:t> </a:t>
            </a:r>
            <a:r>
              <a:rPr lang="en-US" sz="2700" b="1" i="1" dirty="0" err="1"/>
              <a:t>concretă</a:t>
            </a:r>
            <a:r>
              <a:rPr lang="en-US" sz="2700" b="1" i="1" dirty="0"/>
              <a:t>: Nu </a:t>
            </a:r>
            <a:r>
              <a:rPr lang="en-US" sz="2700" b="1" i="1" dirty="0" err="1"/>
              <a:t>acționa</a:t>
            </a:r>
            <a:r>
              <a:rPr lang="en-US" sz="2700" b="1" i="1" dirty="0"/>
              <a:t> </a:t>
            </a:r>
            <a:r>
              <a:rPr lang="en-US" sz="2700" b="1" i="1" dirty="0" err="1"/>
              <a:t>impulsiv</a:t>
            </a:r>
            <a:r>
              <a:rPr lang="en-US" sz="2700" b="1" i="1" dirty="0"/>
              <a:t> — </a:t>
            </a:r>
            <a:r>
              <a:rPr lang="en-US" sz="2700" b="1" i="1" dirty="0" err="1"/>
              <a:t>fă</a:t>
            </a:r>
            <a:r>
              <a:rPr lang="en-US" sz="2700" b="1" i="1" dirty="0"/>
              <a:t> </a:t>
            </a:r>
            <a:r>
              <a:rPr lang="en-US" sz="2700" b="1" i="1" dirty="0" err="1"/>
              <a:t>un plan</a:t>
            </a:r>
            <a:r>
              <a:rPr lang="en-US" sz="2700" b="1" i="1" dirty="0"/>
              <a:t> (</a:t>
            </a:r>
            <a:r>
              <a:rPr lang="en-US" sz="2700" b="1" i="1" dirty="0" err="1"/>
              <a:t>chiar</a:t>
            </a:r>
            <a:r>
              <a:rPr lang="en-US" sz="2700" b="1" i="1" dirty="0"/>
              <a:t> </a:t>
            </a:r>
            <a:r>
              <a:rPr lang="en-US" sz="2700" b="1" i="1" dirty="0" err="1"/>
              <a:t>și</a:t>
            </a:r>
            <a:r>
              <a:rPr lang="en-US" sz="2700" b="1" i="1" dirty="0"/>
              <a:t> </a:t>
            </a:r>
            <a:r>
              <a:rPr lang="en-US" sz="2700" b="1" i="1" dirty="0" err="1"/>
              <a:t>simplu</a:t>
            </a:r>
            <a:r>
              <a:rPr lang="en-US" sz="2700" b="1" i="1" dirty="0"/>
              <a:t>). </a:t>
            </a:r>
            <a:r>
              <a:rPr lang="en-US" sz="2700" b="1" i="1" dirty="0" err="1"/>
              <a:t>Colaborează</a:t>
            </a:r>
            <a:r>
              <a:rPr lang="en-US" sz="2700" b="1" i="1" dirty="0"/>
              <a:t>: nu </a:t>
            </a:r>
            <a:r>
              <a:rPr lang="en-US" sz="2700" b="1" i="1" dirty="0" err="1"/>
              <a:t>încerca</a:t>
            </a:r>
            <a:r>
              <a:rPr lang="en-US" sz="2700" b="1" i="1" dirty="0"/>
              <a:t> </a:t>
            </a:r>
            <a:r>
              <a:rPr lang="en-US" sz="2700" b="1" i="1" dirty="0" err="1"/>
              <a:t>să</a:t>
            </a:r>
            <a:r>
              <a:rPr lang="en-US" sz="2700" b="1" i="1" dirty="0"/>
              <a:t> </a:t>
            </a:r>
            <a:r>
              <a:rPr lang="en-US" sz="2700" b="1" i="1" dirty="0" err="1"/>
              <a:t>rezolvi</a:t>
            </a:r>
            <a:r>
              <a:rPr lang="en-US" sz="2700" b="1" i="1" dirty="0"/>
              <a:t> </a:t>
            </a:r>
            <a:r>
              <a:rPr lang="en-US" sz="2700" b="1" i="1" dirty="0" err="1"/>
              <a:t>singur</a:t>
            </a:r>
            <a:r>
              <a:rPr lang="en-US" sz="2700" b="1" i="1" dirty="0"/>
              <a:t>. </a:t>
            </a:r>
            <a:r>
              <a:rPr lang="en-US" sz="2700" b="1" i="1" dirty="0" err="1"/>
              <a:t>Caută</a:t>
            </a:r>
            <a:r>
              <a:rPr lang="en-US" sz="2700" b="1" i="1" dirty="0"/>
              <a:t> </a:t>
            </a:r>
            <a:r>
              <a:rPr lang="en-US" sz="2700" b="1" i="1" dirty="0" err="1"/>
              <a:t>informații</a:t>
            </a:r>
            <a:r>
              <a:rPr lang="en-US" sz="2700" b="1" i="1" dirty="0"/>
              <a:t> </a:t>
            </a:r>
            <a:r>
              <a:rPr lang="en-US" sz="2700" b="1" i="1" dirty="0" err="1"/>
              <a:t>înainte</a:t>
            </a:r>
            <a:r>
              <a:rPr lang="en-US" sz="2700" b="1" i="1" dirty="0"/>
              <a:t> de </a:t>
            </a:r>
            <a:r>
              <a:rPr lang="en-US" sz="2700" b="1" i="1" dirty="0" err="1"/>
              <a:t>acțiune</a:t>
            </a:r>
            <a:r>
              <a:rPr lang="en-US" sz="2700" b="1" i="1" dirty="0"/>
              <a:t>.</a:t>
            </a:r>
            <a:endParaRPr lang="en-US" sz="2700" b="1" i="1" dirty="0"/>
          </a:p>
          <a:p>
            <a:pPr algn="ctr"/>
            <a:endParaRPr lang="ro-RO"/>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p:cNvSpPr>
            <a:spLocks noGrp="1" noRot="1" noChangeAspect="1" noMove="1" noResize="1" noEditPoints="1" noAdjustHandles="1" noChangeArrowheads="1" noChangeShapeType="1" noTextEdit="1"/>
          </p:cNvSpPr>
          <p:nvPr/>
        </p:nvSpPr>
        <p:spPr>
          <a:xfrm>
            <a:off x="305"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pic>
        <p:nvPicPr>
          <p:cNvPr id="3" name="Imagine 2" descr="O imagine care conține roz, artă&#10;&#10;Conținutul generat de inteligența artificială poate fi incorect."/>
          <p:cNvPicPr>
            <a:picLocks noChangeAspect="1"/>
          </p:cNvPicPr>
          <p:nvPr/>
        </p:nvPicPr>
        <p:blipFill>
          <a:blip r:embed="rId1"/>
          <a:srcRect t="15050" r="-1" b="6258"/>
          <a:stretch>
            <a:fillRect/>
          </a:stretch>
        </p:blipFill>
        <p:spPr>
          <a:xfrm>
            <a:off x="1524" y="10"/>
            <a:ext cx="12188952" cy="6857990"/>
          </a:xfrm>
          <a:prstGeom prst="rect">
            <a:avLst/>
          </a:prstGeom>
        </p:spPr>
      </p:pic>
      <p:sp>
        <p:nvSpPr>
          <p:cNvPr id="10" name="Freeform: Shape 9"/>
          <p:cNvSpPr>
            <a:spLocks noGrp="1" noRot="1" noChangeAspect="1" noMove="1" noResize="1" noEditPoints="1" noAdjustHandles="1" noChangeArrowheads="1" noChangeShapeType="1" noTextEdit="1"/>
          </p:cNvSpPr>
          <p:nvPr/>
        </p:nvSpPr>
        <p:spPr>
          <a:xfrm>
            <a:off x="850337" y="875758"/>
            <a:ext cx="5219885" cy="5109539"/>
          </a:xfrm>
          <a:custGeom>
            <a:avLst/>
            <a:gdLst>
              <a:gd name="connsiteX0" fmla="*/ 2180840 w 3810827"/>
              <a:gd name="connsiteY0" fmla="*/ 0 h 3634591"/>
              <a:gd name="connsiteX1" fmla="*/ 2866380 w 3810827"/>
              <a:gd name="connsiteY1" fmla="*/ 145165 h 3634591"/>
              <a:gd name="connsiteX2" fmla="*/ 3366366 w 3810827"/>
              <a:gd name="connsiteY2" fmla="*/ 536835 h 3634591"/>
              <a:gd name="connsiteX3" fmla="*/ 3810827 w 3810827"/>
              <a:gd name="connsiteY3" fmla="*/ 1924156 h 3634591"/>
              <a:gd name="connsiteX4" fmla="*/ 3612844 w 3810827"/>
              <a:gd name="connsiteY4" fmla="*/ 2493111 h 3634591"/>
              <a:gd name="connsiteX5" fmla="*/ 3026664 w 3810827"/>
              <a:gd name="connsiteY5" fmla="*/ 3022891 h 3634591"/>
              <a:gd name="connsiteX6" fmla="*/ 2897783 w 3810827"/>
              <a:gd name="connsiteY6" fmla="*/ 3124233 h 3634591"/>
              <a:gd name="connsiteX7" fmla="*/ 1838765 w 3810827"/>
              <a:gd name="connsiteY7" fmla="*/ 3634591 h 3634591"/>
              <a:gd name="connsiteX8" fmla="*/ 443724 w 3810827"/>
              <a:gd name="connsiteY8" fmla="*/ 2805020 h 3634591"/>
              <a:gd name="connsiteX9" fmla="*/ 295053 w 3810827"/>
              <a:gd name="connsiteY9" fmla="*/ 2592792 h 3634591"/>
              <a:gd name="connsiteX10" fmla="*/ 0 w 3810827"/>
              <a:gd name="connsiteY10" fmla="*/ 1924156 h 3634591"/>
              <a:gd name="connsiteX11" fmla="*/ 178275 w 3810827"/>
              <a:gd name="connsiteY11" fmla="*/ 1204061 h 3634591"/>
              <a:gd name="connsiteX12" fmla="*/ 669921 w 3810827"/>
              <a:gd name="connsiteY12" fmla="*/ 585306 h 3634591"/>
              <a:gd name="connsiteX13" fmla="*/ 1380730 w 3810827"/>
              <a:gd name="connsiteY13" fmla="*/ 156203 h 3634591"/>
              <a:gd name="connsiteX14" fmla="*/ 2180840 w 3810827"/>
              <a:gd name="connsiteY14" fmla="*/ 0 h 36345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810827" h="3634591">
                <a:moveTo>
                  <a:pt x="2180840" y="0"/>
                </a:moveTo>
                <a:cubicBezTo>
                  <a:pt x="2431406" y="0"/>
                  <a:pt x="2662018" y="48886"/>
                  <a:pt x="2866380" y="145165"/>
                </a:cubicBezTo>
                <a:cubicBezTo>
                  <a:pt x="3057903" y="235467"/>
                  <a:pt x="3226119" y="367269"/>
                  <a:pt x="3366366" y="536835"/>
                </a:cubicBezTo>
                <a:cubicBezTo>
                  <a:pt x="3652997" y="883519"/>
                  <a:pt x="3810827" y="1376199"/>
                  <a:pt x="3810827" y="1924156"/>
                </a:cubicBezTo>
                <a:cubicBezTo>
                  <a:pt x="3810827" y="2142775"/>
                  <a:pt x="3749739" y="2318234"/>
                  <a:pt x="3612844" y="2493111"/>
                </a:cubicBezTo>
                <a:cubicBezTo>
                  <a:pt x="3469652" y="2676041"/>
                  <a:pt x="3254495" y="2844528"/>
                  <a:pt x="3026664" y="3022891"/>
                </a:cubicBezTo>
                <a:cubicBezTo>
                  <a:pt x="2984630" y="3055759"/>
                  <a:pt x="2941206" y="3089789"/>
                  <a:pt x="2897783" y="3124233"/>
                </a:cubicBezTo>
                <a:cubicBezTo>
                  <a:pt x="2509094" y="3432490"/>
                  <a:pt x="2225408" y="3634591"/>
                  <a:pt x="1838765" y="3634591"/>
                </a:cubicBezTo>
                <a:cubicBezTo>
                  <a:pt x="1249640" y="3634591"/>
                  <a:pt x="832413" y="3386508"/>
                  <a:pt x="443724" y="2805020"/>
                </a:cubicBezTo>
                <a:cubicBezTo>
                  <a:pt x="392859" y="2728910"/>
                  <a:pt x="343138" y="2659690"/>
                  <a:pt x="295053" y="2592792"/>
                </a:cubicBezTo>
                <a:cubicBezTo>
                  <a:pt x="95761" y="2315411"/>
                  <a:pt x="0" y="2171160"/>
                  <a:pt x="0" y="1924156"/>
                </a:cubicBezTo>
                <a:cubicBezTo>
                  <a:pt x="0" y="1678896"/>
                  <a:pt x="60024" y="1436622"/>
                  <a:pt x="178275" y="1204061"/>
                </a:cubicBezTo>
                <a:cubicBezTo>
                  <a:pt x="293990" y="976561"/>
                  <a:pt x="459425" y="768319"/>
                  <a:pt x="669921" y="585306"/>
                </a:cubicBezTo>
                <a:cubicBezTo>
                  <a:pt x="876818" y="405365"/>
                  <a:pt x="1122558" y="256964"/>
                  <a:pt x="1380730" y="156203"/>
                </a:cubicBezTo>
                <a:cubicBezTo>
                  <a:pt x="1645852" y="52539"/>
                  <a:pt x="1915145" y="0"/>
                  <a:pt x="2180840" y="0"/>
                </a:cubicBezTo>
                <a:close/>
              </a:path>
            </a:pathLst>
          </a:custGeom>
          <a:solidFill>
            <a:srgbClr val="FFFFFF">
              <a:alpha val="60000"/>
            </a:srgbClr>
          </a:solidFill>
          <a:ln w="15875">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2" name="Freeform: Shape 11"/>
          <p:cNvSpPr>
            <a:spLocks noGrp="1" noRot="1" noChangeAspect="1" noMove="1" noResize="1" noEditPoints="1" noAdjustHandles="1" noChangeArrowheads="1" noChangeShapeType="1" noTextEdit="1"/>
          </p:cNvSpPr>
          <p:nvPr/>
        </p:nvSpPr>
        <p:spPr>
          <a:xfrm>
            <a:off x="701986" y="673591"/>
            <a:ext cx="5565913" cy="5415406"/>
          </a:xfrm>
          <a:custGeom>
            <a:avLst/>
            <a:gdLst>
              <a:gd name="connsiteX0" fmla="*/ 2180840 w 3810827"/>
              <a:gd name="connsiteY0" fmla="*/ 0 h 3634591"/>
              <a:gd name="connsiteX1" fmla="*/ 2866380 w 3810827"/>
              <a:gd name="connsiteY1" fmla="*/ 145165 h 3634591"/>
              <a:gd name="connsiteX2" fmla="*/ 3366366 w 3810827"/>
              <a:gd name="connsiteY2" fmla="*/ 536835 h 3634591"/>
              <a:gd name="connsiteX3" fmla="*/ 3810827 w 3810827"/>
              <a:gd name="connsiteY3" fmla="*/ 1924156 h 3634591"/>
              <a:gd name="connsiteX4" fmla="*/ 3612844 w 3810827"/>
              <a:gd name="connsiteY4" fmla="*/ 2493111 h 3634591"/>
              <a:gd name="connsiteX5" fmla="*/ 3026664 w 3810827"/>
              <a:gd name="connsiteY5" fmla="*/ 3022891 h 3634591"/>
              <a:gd name="connsiteX6" fmla="*/ 2897783 w 3810827"/>
              <a:gd name="connsiteY6" fmla="*/ 3124233 h 3634591"/>
              <a:gd name="connsiteX7" fmla="*/ 1838765 w 3810827"/>
              <a:gd name="connsiteY7" fmla="*/ 3634591 h 3634591"/>
              <a:gd name="connsiteX8" fmla="*/ 443724 w 3810827"/>
              <a:gd name="connsiteY8" fmla="*/ 2805020 h 3634591"/>
              <a:gd name="connsiteX9" fmla="*/ 295053 w 3810827"/>
              <a:gd name="connsiteY9" fmla="*/ 2592792 h 3634591"/>
              <a:gd name="connsiteX10" fmla="*/ 0 w 3810827"/>
              <a:gd name="connsiteY10" fmla="*/ 1924156 h 3634591"/>
              <a:gd name="connsiteX11" fmla="*/ 178275 w 3810827"/>
              <a:gd name="connsiteY11" fmla="*/ 1204061 h 3634591"/>
              <a:gd name="connsiteX12" fmla="*/ 669921 w 3810827"/>
              <a:gd name="connsiteY12" fmla="*/ 585306 h 3634591"/>
              <a:gd name="connsiteX13" fmla="*/ 1380730 w 3810827"/>
              <a:gd name="connsiteY13" fmla="*/ 156203 h 3634591"/>
              <a:gd name="connsiteX14" fmla="*/ 2180840 w 3810827"/>
              <a:gd name="connsiteY14" fmla="*/ 0 h 36345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810827" h="3634591">
                <a:moveTo>
                  <a:pt x="2180840" y="0"/>
                </a:moveTo>
                <a:cubicBezTo>
                  <a:pt x="2431406" y="0"/>
                  <a:pt x="2662018" y="48886"/>
                  <a:pt x="2866380" y="145165"/>
                </a:cubicBezTo>
                <a:cubicBezTo>
                  <a:pt x="3057903" y="235467"/>
                  <a:pt x="3226119" y="367269"/>
                  <a:pt x="3366366" y="536835"/>
                </a:cubicBezTo>
                <a:cubicBezTo>
                  <a:pt x="3652997" y="883519"/>
                  <a:pt x="3810827" y="1376199"/>
                  <a:pt x="3810827" y="1924156"/>
                </a:cubicBezTo>
                <a:cubicBezTo>
                  <a:pt x="3810827" y="2142775"/>
                  <a:pt x="3749739" y="2318234"/>
                  <a:pt x="3612844" y="2493111"/>
                </a:cubicBezTo>
                <a:cubicBezTo>
                  <a:pt x="3469652" y="2676041"/>
                  <a:pt x="3254495" y="2844528"/>
                  <a:pt x="3026664" y="3022891"/>
                </a:cubicBezTo>
                <a:cubicBezTo>
                  <a:pt x="2984630" y="3055759"/>
                  <a:pt x="2941206" y="3089789"/>
                  <a:pt x="2897783" y="3124233"/>
                </a:cubicBezTo>
                <a:cubicBezTo>
                  <a:pt x="2509094" y="3432490"/>
                  <a:pt x="2225408" y="3634591"/>
                  <a:pt x="1838765" y="3634591"/>
                </a:cubicBezTo>
                <a:cubicBezTo>
                  <a:pt x="1249640" y="3634591"/>
                  <a:pt x="832413" y="3386508"/>
                  <a:pt x="443724" y="2805020"/>
                </a:cubicBezTo>
                <a:cubicBezTo>
                  <a:pt x="392859" y="2728910"/>
                  <a:pt x="343138" y="2659690"/>
                  <a:pt x="295053" y="2592792"/>
                </a:cubicBezTo>
                <a:cubicBezTo>
                  <a:pt x="95761" y="2315411"/>
                  <a:pt x="0" y="2171160"/>
                  <a:pt x="0" y="1924156"/>
                </a:cubicBezTo>
                <a:cubicBezTo>
                  <a:pt x="0" y="1678896"/>
                  <a:pt x="60024" y="1436622"/>
                  <a:pt x="178275" y="1204061"/>
                </a:cubicBezTo>
                <a:cubicBezTo>
                  <a:pt x="293990" y="976561"/>
                  <a:pt x="459425" y="768319"/>
                  <a:pt x="669921" y="585306"/>
                </a:cubicBezTo>
                <a:cubicBezTo>
                  <a:pt x="876818" y="405365"/>
                  <a:pt x="1122558" y="256964"/>
                  <a:pt x="1380730" y="156203"/>
                </a:cubicBezTo>
                <a:cubicBezTo>
                  <a:pt x="1645852" y="52539"/>
                  <a:pt x="1915145" y="0"/>
                  <a:pt x="2180840" y="0"/>
                </a:cubicBezTo>
                <a:close/>
              </a:path>
            </a:pathLst>
          </a:custGeom>
          <a:noFill/>
          <a:ln w="19050">
            <a:solidFill>
              <a:srgbClr val="FFFFFF">
                <a:alpha val="70000"/>
              </a:srgb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4" name="Freeform: Shape 13"/>
          <p:cNvSpPr>
            <a:spLocks noGrp="1" noRot="1" noChangeAspect="1" noMove="1" noResize="1" noEditPoints="1" noAdjustHandles="1" noChangeArrowheads="1" noChangeShapeType="1" noTextEdit="1"/>
          </p:cNvSpPr>
          <p:nvPr/>
        </p:nvSpPr>
        <p:spPr>
          <a:xfrm>
            <a:off x="957734" y="1041621"/>
            <a:ext cx="4953365" cy="4801521"/>
          </a:xfrm>
          <a:custGeom>
            <a:avLst/>
            <a:gdLst>
              <a:gd name="connsiteX0" fmla="*/ 2180840 w 3810827"/>
              <a:gd name="connsiteY0" fmla="*/ 0 h 3634591"/>
              <a:gd name="connsiteX1" fmla="*/ 2866380 w 3810827"/>
              <a:gd name="connsiteY1" fmla="*/ 145165 h 3634591"/>
              <a:gd name="connsiteX2" fmla="*/ 3366366 w 3810827"/>
              <a:gd name="connsiteY2" fmla="*/ 536835 h 3634591"/>
              <a:gd name="connsiteX3" fmla="*/ 3810827 w 3810827"/>
              <a:gd name="connsiteY3" fmla="*/ 1924156 h 3634591"/>
              <a:gd name="connsiteX4" fmla="*/ 3612844 w 3810827"/>
              <a:gd name="connsiteY4" fmla="*/ 2493111 h 3634591"/>
              <a:gd name="connsiteX5" fmla="*/ 3026664 w 3810827"/>
              <a:gd name="connsiteY5" fmla="*/ 3022891 h 3634591"/>
              <a:gd name="connsiteX6" fmla="*/ 2897783 w 3810827"/>
              <a:gd name="connsiteY6" fmla="*/ 3124233 h 3634591"/>
              <a:gd name="connsiteX7" fmla="*/ 1838765 w 3810827"/>
              <a:gd name="connsiteY7" fmla="*/ 3634591 h 3634591"/>
              <a:gd name="connsiteX8" fmla="*/ 443724 w 3810827"/>
              <a:gd name="connsiteY8" fmla="*/ 2805020 h 3634591"/>
              <a:gd name="connsiteX9" fmla="*/ 295053 w 3810827"/>
              <a:gd name="connsiteY9" fmla="*/ 2592792 h 3634591"/>
              <a:gd name="connsiteX10" fmla="*/ 0 w 3810827"/>
              <a:gd name="connsiteY10" fmla="*/ 1924156 h 3634591"/>
              <a:gd name="connsiteX11" fmla="*/ 178275 w 3810827"/>
              <a:gd name="connsiteY11" fmla="*/ 1204061 h 3634591"/>
              <a:gd name="connsiteX12" fmla="*/ 669921 w 3810827"/>
              <a:gd name="connsiteY12" fmla="*/ 585306 h 3634591"/>
              <a:gd name="connsiteX13" fmla="*/ 1380730 w 3810827"/>
              <a:gd name="connsiteY13" fmla="*/ 156203 h 3634591"/>
              <a:gd name="connsiteX14" fmla="*/ 2180840 w 3810827"/>
              <a:gd name="connsiteY14" fmla="*/ 0 h 36345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810827" h="3634591">
                <a:moveTo>
                  <a:pt x="2180840" y="0"/>
                </a:moveTo>
                <a:cubicBezTo>
                  <a:pt x="2431406" y="0"/>
                  <a:pt x="2662018" y="48886"/>
                  <a:pt x="2866380" y="145165"/>
                </a:cubicBezTo>
                <a:cubicBezTo>
                  <a:pt x="3057903" y="235467"/>
                  <a:pt x="3226119" y="367269"/>
                  <a:pt x="3366366" y="536835"/>
                </a:cubicBezTo>
                <a:cubicBezTo>
                  <a:pt x="3652997" y="883519"/>
                  <a:pt x="3810827" y="1376199"/>
                  <a:pt x="3810827" y="1924156"/>
                </a:cubicBezTo>
                <a:cubicBezTo>
                  <a:pt x="3810827" y="2142775"/>
                  <a:pt x="3749739" y="2318234"/>
                  <a:pt x="3612844" y="2493111"/>
                </a:cubicBezTo>
                <a:cubicBezTo>
                  <a:pt x="3469652" y="2676041"/>
                  <a:pt x="3254495" y="2844528"/>
                  <a:pt x="3026664" y="3022891"/>
                </a:cubicBezTo>
                <a:cubicBezTo>
                  <a:pt x="2984630" y="3055759"/>
                  <a:pt x="2941206" y="3089789"/>
                  <a:pt x="2897783" y="3124233"/>
                </a:cubicBezTo>
                <a:cubicBezTo>
                  <a:pt x="2509094" y="3432490"/>
                  <a:pt x="2225408" y="3634591"/>
                  <a:pt x="1838765" y="3634591"/>
                </a:cubicBezTo>
                <a:cubicBezTo>
                  <a:pt x="1249640" y="3634591"/>
                  <a:pt x="832413" y="3386508"/>
                  <a:pt x="443724" y="2805020"/>
                </a:cubicBezTo>
                <a:cubicBezTo>
                  <a:pt x="392859" y="2728910"/>
                  <a:pt x="343138" y="2659690"/>
                  <a:pt x="295053" y="2592792"/>
                </a:cubicBezTo>
                <a:cubicBezTo>
                  <a:pt x="95761" y="2315411"/>
                  <a:pt x="0" y="2171160"/>
                  <a:pt x="0" y="1924156"/>
                </a:cubicBezTo>
                <a:cubicBezTo>
                  <a:pt x="0" y="1678896"/>
                  <a:pt x="60024" y="1436622"/>
                  <a:pt x="178275" y="1204061"/>
                </a:cubicBezTo>
                <a:cubicBezTo>
                  <a:pt x="293990" y="976561"/>
                  <a:pt x="459425" y="768319"/>
                  <a:pt x="669921" y="585306"/>
                </a:cubicBezTo>
                <a:cubicBezTo>
                  <a:pt x="876818" y="405365"/>
                  <a:pt x="1122558" y="256964"/>
                  <a:pt x="1380730" y="156203"/>
                </a:cubicBezTo>
                <a:cubicBezTo>
                  <a:pt x="1645852" y="52539"/>
                  <a:pt x="1915145" y="0"/>
                  <a:pt x="2180840" y="0"/>
                </a:cubicBezTo>
                <a:close/>
              </a:path>
            </a:pathLst>
          </a:custGeom>
          <a:solidFill>
            <a:schemeClr val="bg2">
              <a:tint val="95000"/>
              <a:satMod val="1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latin typeface="Meiryo"/>
            </a:endParaRPr>
          </a:p>
        </p:txBody>
      </p:sp>
      <p:sp>
        <p:nvSpPr>
          <p:cNvPr id="2" name="Titlu 1"/>
          <p:cNvSpPr>
            <a:spLocks noGrp="1"/>
          </p:cNvSpPr>
          <p:nvPr>
            <p:ph type="title"/>
          </p:nvPr>
        </p:nvSpPr>
        <p:spPr>
          <a:xfrm>
            <a:off x="747546" y="1912217"/>
            <a:ext cx="5417120" cy="2342079"/>
          </a:xfrm>
        </p:spPr>
        <p:txBody>
          <a:bodyPr vert="horz" lIns="91440" tIns="45720" rIns="91440" bIns="45720" rtlCol="0" anchor="b">
            <a:normAutofit/>
          </a:bodyPr>
          <a:lstStyle/>
          <a:p>
            <a:pPr algn="ctr"/>
            <a:r>
              <a:rPr lang="en-US" sz="4000" dirty="0">
                <a:solidFill>
                  <a:srgbClr val="000000"/>
                </a:solidFill>
                <a:latin typeface="Aptos Display"/>
                <a:cs typeface="Arial" panose="020B0604020202020204"/>
              </a:rPr>
              <a:t>♡</a:t>
            </a:r>
            <a:r>
              <a:rPr lang="en-US" sz="4500" b="1" i="1" u="sng" dirty="0" err="1">
                <a:solidFill>
                  <a:schemeClr val="tx1">
                    <a:lumMod val="95000"/>
                    <a:lumOff val="5000"/>
                  </a:schemeClr>
                </a:solidFill>
                <a:latin typeface="Arial" panose="020B0604020202020204"/>
                <a:cs typeface="Arial" panose="020B0604020202020204"/>
              </a:rPr>
              <a:t>Evoluția</a:t>
            </a:r>
            <a:r>
              <a:rPr lang="en-US" sz="4500" b="1" i="1" u="sng" dirty="0">
                <a:solidFill>
                  <a:schemeClr val="tx1">
                    <a:lumMod val="95000"/>
                    <a:lumOff val="5000"/>
                  </a:schemeClr>
                </a:solidFill>
                <a:latin typeface="Arial" panose="020B0604020202020204"/>
                <a:cs typeface="Arial" panose="020B0604020202020204"/>
              </a:rPr>
              <a:t> Lui Meg Pe </a:t>
            </a:r>
            <a:r>
              <a:rPr lang="en-US" sz="4500" b="1" i="1" u="sng" dirty="0" err="1">
                <a:solidFill>
                  <a:schemeClr val="tx1">
                    <a:lumMod val="95000"/>
                    <a:lumOff val="5000"/>
                  </a:schemeClr>
                </a:solidFill>
                <a:latin typeface="Arial" panose="020B0604020202020204"/>
                <a:cs typeface="Arial" panose="020B0604020202020204"/>
              </a:rPr>
              <a:t>Parcursul</a:t>
            </a:r>
            <a:r>
              <a:rPr lang="en-US" sz="4500" b="1" i="1" u="sng" dirty="0">
                <a:solidFill>
                  <a:schemeClr val="tx1">
                    <a:lumMod val="95000"/>
                    <a:lumOff val="5000"/>
                  </a:schemeClr>
                </a:solidFill>
                <a:latin typeface="Arial" panose="020B0604020202020204"/>
                <a:cs typeface="Arial" panose="020B0604020202020204"/>
              </a:rPr>
              <a:t> </a:t>
            </a:r>
            <a:r>
              <a:rPr lang="en-US" sz="4500" b="1" i="1" u="sng" dirty="0" err="1">
                <a:solidFill>
                  <a:schemeClr val="tx1">
                    <a:lumMod val="95000"/>
                    <a:lumOff val="5000"/>
                  </a:schemeClr>
                </a:solidFill>
                <a:latin typeface="Arial" panose="020B0604020202020204"/>
                <a:cs typeface="Arial" panose="020B0604020202020204"/>
              </a:rPr>
              <a:t>Filmului</a:t>
            </a:r>
            <a:r>
              <a:rPr lang="en-US" sz="4500" b="1" i="1" u="sng" dirty="0">
                <a:solidFill>
                  <a:schemeClr val="tx1">
                    <a:lumMod val="95000"/>
                    <a:lumOff val="5000"/>
                  </a:schemeClr>
                </a:solidFill>
                <a:latin typeface="Arial" panose="020B0604020202020204"/>
                <a:cs typeface="Arial" panose="020B0604020202020204"/>
              </a:rPr>
              <a:t>/</a:t>
            </a:r>
            <a:r>
              <a:rPr lang="en-US" sz="4500" b="1" i="1" u="sng" dirty="0" err="1">
                <a:solidFill>
                  <a:schemeClr val="tx1">
                    <a:lumMod val="95000"/>
                    <a:lumOff val="5000"/>
                  </a:schemeClr>
                </a:solidFill>
                <a:latin typeface="Arial" panose="020B0604020202020204"/>
                <a:cs typeface="Arial" panose="020B0604020202020204"/>
              </a:rPr>
              <a:t>Cărții</a:t>
            </a:r>
            <a:r>
              <a:rPr lang="en-US" sz="4000" dirty="0">
                <a:solidFill>
                  <a:srgbClr val="000000"/>
                </a:solidFill>
                <a:latin typeface="Aptos Display"/>
                <a:cs typeface="Arial" panose="020B0604020202020204"/>
              </a:rPr>
              <a:t>♡</a:t>
            </a:r>
            <a:endParaRPr lang="en-US" sz="4500" b="1" i="1" u="sng" dirty="0">
              <a:solidFill>
                <a:schemeClr val="tx1">
                  <a:lumMod val="95000"/>
                  <a:lumOff val="5000"/>
                </a:schemeClr>
              </a:solidFill>
              <a:latin typeface="Arial" panose="020B0604020202020204"/>
              <a:cs typeface="Arial" panose="020B0604020202020204"/>
            </a:endParaRPr>
          </a:p>
        </p:txBody>
      </p:sp>
      <p:sp>
        <p:nvSpPr>
          <p:cNvPr id="4" name="CasetăText 3"/>
          <p:cNvSpPr txBox="1"/>
          <p:nvPr/>
        </p:nvSpPr>
        <p:spPr>
          <a:xfrm>
            <a:off x="6528486" y="1194487"/>
            <a:ext cx="2378676" cy="738664"/>
          </a:xfrm>
          <a:prstGeom prst="rect">
            <a:avLst/>
          </a:prstGeom>
          <a:noFill/>
        </p:spPr>
        <p:txBody>
          <a:bodyPr rot="0" spcFirstLastPara="0" vertOverflow="overflow" horzOverflow="overflow" vert="horz" wrap="square" lIns="91440" tIns="45720" rIns="91440" bIns="45720" numCol="1" spcCol="0" rtlCol="0" fromWordArt="0" anchor="t" anchorCtr="0" forceAA="0" compatLnSpc="1">
            <a:spAutoFit/>
          </a:bodyPr>
          <a:lstStyle/>
          <a:p>
            <a:r>
              <a:rPr lang="ro-RO" sz="2400" b="1" i="1" baseline="0">
                <a:latin typeface="Aptos"/>
              </a:rPr>
              <a:t>Meg La </a:t>
            </a:r>
            <a:r>
              <a:rPr lang="ro-RO" sz="2400" b="1" i="1">
                <a:latin typeface="Aptos"/>
              </a:rPr>
              <a:t>Început</a:t>
            </a:r>
            <a:endParaRPr lang="ro-RO" sz="2400" b="1" i="1">
              <a:highlight>
                <a:srgbClr val="F8F4F1"/>
              </a:highlight>
              <a:latin typeface="Roboto"/>
              <a:ea typeface="Roboto"/>
              <a:cs typeface="Roboto"/>
            </a:endParaRPr>
          </a:p>
          <a:p>
            <a:pPr algn="ctr"/>
            <a:endParaRPr lang="ro-RO"/>
          </a:p>
        </p:txBody>
      </p:sp>
      <p:sp>
        <p:nvSpPr>
          <p:cNvPr id="9" name="CasetăText 8"/>
          <p:cNvSpPr txBox="1"/>
          <p:nvPr/>
        </p:nvSpPr>
        <p:spPr>
          <a:xfrm>
            <a:off x="9092514" y="1194486"/>
            <a:ext cx="2306595" cy="738664"/>
          </a:xfrm>
          <a:prstGeom prst="rect">
            <a:avLst/>
          </a:prstGeom>
          <a:noFill/>
        </p:spPr>
        <p:txBody>
          <a:bodyPr rot="0" spcFirstLastPara="0" vertOverflow="overflow" horzOverflow="overflow" vert="horz" wrap="square" lIns="91440" tIns="45720" rIns="91440" bIns="45720" numCol="1" spcCol="0" rtlCol="0" fromWordArt="0" anchor="t" anchorCtr="0" forceAA="0" compatLnSpc="1">
            <a:spAutoFit/>
          </a:bodyPr>
          <a:lstStyle/>
          <a:p>
            <a:r>
              <a:rPr lang="en-US" sz="2400" b="1" i="1" dirty="0">
                <a:latin typeface="Roboto"/>
                <a:ea typeface="Roboto"/>
                <a:cs typeface="Roboto"/>
              </a:rPr>
              <a:t>Meg La </a:t>
            </a:r>
            <a:r>
              <a:rPr lang="en-US" sz="2400" b="1" i="1" dirty="0" err="1">
                <a:latin typeface="Roboto"/>
                <a:ea typeface="Roboto"/>
                <a:cs typeface="Roboto"/>
              </a:rPr>
              <a:t>Sfârșit</a:t>
            </a:r>
            <a:endParaRPr lang="en-US" sz="2400" i="1" dirty="0" err="1">
              <a:latin typeface="Roboto"/>
              <a:cs typeface="Roboto"/>
            </a:endParaRPr>
          </a:p>
          <a:p>
            <a:pPr algn="ctr"/>
            <a:endParaRPr lang="ro-RO"/>
          </a:p>
        </p:txBody>
      </p:sp>
      <p:sp>
        <p:nvSpPr>
          <p:cNvPr id="11" name="Dreptunghi 10"/>
          <p:cNvSpPr/>
          <p:nvPr/>
        </p:nvSpPr>
        <p:spPr>
          <a:xfrm rot="16200000">
            <a:off x="7299915" y="2834601"/>
            <a:ext cx="3284619" cy="64126"/>
          </a:xfrm>
          <a:prstGeom prst="rect">
            <a:avLst/>
          </a:prstGeom>
          <a:solidFill>
            <a:schemeClr val="tx1">
              <a:lumMod val="75000"/>
              <a:lumOff val="25000"/>
            </a:schemeClr>
          </a:solidFill>
        </p:spPr>
        <p:style>
          <a:lnRef idx="1">
            <a:schemeClr val="dk1"/>
          </a:lnRef>
          <a:fillRef idx="2">
            <a:schemeClr val="dk1"/>
          </a:fillRef>
          <a:effectRef idx="1">
            <a:schemeClr val="dk1"/>
          </a:effectRef>
          <a:fontRef idx="minor">
            <a:schemeClr val="dk1"/>
          </a:fontRef>
        </p:style>
        <p:txBody>
          <a:bodyPr rtlCol="0" anchor="ctr"/>
          <a:lstStyle/>
          <a:p>
            <a:pPr algn="ctr"/>
            <a:endParaRPr lang="ro-RO"/>
          </a:p>
        </p:txBody>
      </p:sp>
      <p:sp>
        <p:nvSpPr>
          <p:cNvPr id="13" name="CasetăText 12"/>
          <p:cNvSpPr txBox="1"/>
          <p:nvPr/>
        </p:nvSpPr>
        <p:spPr>
          <a:xfrm>
            <a:off x="6631459" y="1719649"/>
            <a:ext cx="2172729" cy="2031325"/>
          </a:xfrm>
          <a:prstGeom prst="rect">
            <a:avLst/>
          </a:prstGeom>
          <a:noFill/>
        </p:spPr>
        <p:txBody>
          <a:bodyPr rot="0" spcFirstLastPara="0" vertOverflow="overflow" horzOverflow="overflow" vert="horz" wrap="square" lIns="91440" tIns="45720" rIns="91440" bIns="45720" numCol="1" spcCol="0" rtlCol="0" fromWordArt="0" anchor="t" anchorCtr="0" forceAA="0" compatLnSpc="1">
            <a:spAutoFit/>
          </a:bodyPr>
          <a:lstStyle/>
          <a:p>
            <a:r>
              <a:rPr lang="en-US" b="1" dirty="0">
                <a:latin typeface="Roboto"/>
                <a:ea typeface="Roboto"/>
                <a:cs typeface="Roboto"/>
              </a:rPr>
              <a:t>1)</a:t>
            </a:r>
            <a:r>
              <a:rPr lang="en-US" b="1" dirty="0" err="1">
                <a:latin typeface="Roboto"/>
                <a:ea typeface="Roboto"/>
                <a:cs typeface="Roboto"/>
              </a:rPr>
              <a:t>Fricoasă</a:t>
            </a:r>
            <a:r>
              <a:rPr lang="en-US" b="1" dirty="0">
                <a:latin typeface="Roboto"/>
                <a:ea typeface="Roboto"/>
                <a:cs typeface="Roboto"/>
              </a:rPr>
              <a:t>.</a:t>
            </a:r>
            <a:endParaRPr lang="en-US" b="1" dirty="0">
              <a:latin typeface="Roboto"/>
              <a:ea typeface="Roboto"/>
              <a:cs typeface="Roboto"/>
            </a:endParaRPr>
          </a:p>
          <a:p>
            <a:r>
              <a:rPr lang="en-US" b="1" dirty="0">
                <a:latin typeface="Roboto"/>
                <a:ea typeface="Roboto"/>
                <a:cs typeface="Roboto"/>
              </a:rPr>
              <a:t>2)Se </a:t>
            </a:r>
            <a:r>
              <a:rPr lang="en-US" b="1" dirty="0" err="1">
                <a:latin typeface="Roboto"/>
                <a:ea typeface="Roboto"/>
                <a:cs typeface="Roboto"/>
              </a:rPr>
              <a:t>simte</a:t>
            </a:r>
            <a:r>
              <a:rPr lang="en-US" b="1" dirty="0">
                <a:latin typeface="Roboto"/>
                <a:ea typeface="Roboto"/>
                <a:cs typeface="Roboto"/>
              </a:rPr>
              <a:t> ''</a:t>
            </a:r>
            <a:r>
              <a:rPr lang="en-US" b="1" dirty="0" err="1">
                <a:latin typeface="Roboto"/>
                <a:ea typeface="Roboto"/>
                <a:cs typeface="Roboto"/>
              </a:rPr>
              <a:t>oaia</a:t>
            </a:r>
            <a:r>
              <a:rPr lang="en-US" b="1" dirty="0">
                <a:latin typeface="Roboto"/>
                <a:ea typeface="Roboto"/>
                <a:cs typeface="Roboto"/>
              </a:rPr>
              <a:t> </a:t>
            </a:r>
            <a:r>
              <a:rPr lang="en-US" b="1" dirty="0" err="1">
                <a:latin typeface="Roboto"/>
                <a:ea typeface="Roboto"/>
                <a:cs typeface="Roboto"/>
              </a:rPr>
              <a:t>neagră</a:t>
            </a:r>
            <a:r>
              <a:rPr lang="en-US" b="1" dirty="0">
                <a:latin typeface="Roboto"/>
                <a:ea typeface="Roboto"/>
                <a:cs typeface="Roboto"/>
              </a:rPr>
              <a:t>''.</a:t>
            </a:r>
            <a:endParaRPr lang="en-US" b="1" dirty="0">
              <a:latin typeface="Roboto"/>
              <a:ea typeface="Roboto"/>
              <a:cs typeface="Roboto"/>
            </a:endParaRPr>
          </a:p>
          <a:p>
            <a:r>
              <a:rPr lang="en-US" b="1" dirty="0">
                <a:latin typeface="Roboto"/>
                <a:ea typeface="Roboto"/>
                <a:cs typeface="Roboto"/>
              </a:rPr>
              <a:t>3)</a:t>
            </a:r>
            <a:r>
              <a:rPr lang="en-US" b="1" dirty="0" err="1">
                <a:latin typeface="Roboto"/>
                <a:ea typeface="Roboto"/>
                <a:cs typeface="Roboto"/>
              </a:rPr>
              <a:t>Își</a:t>
            </a:r>
            <a:r>
              <a:rPr lang="en-US" b="1" dirty="0">
                <a:latin typeface="Roboto"/>
                <a:ea typeface="Roboto"/>
                <a:cs typeface="Roboto"/>
              </a:rPr>
              <a:t> </a:t>
            </a:r>
            <a:r>
              <a:rPr lang="en-US" b="1" dirty="0" err="1">
                <a:latin typeface="Roboto"/>
                <a:ea typeface="Roboto"/>
                <a:cs typeface="Roboto"/>
              </a:rPr>
              <a:t>urăște</a:t>
            </a:r>
            <a:r>
              <a:rPr lang="en-US" b="1" dirty="0">
                <a:latin typeface="Roboto"/>
                <a:ea typeface="Roboto"/>
                <a:cs typeface="Roboto"/>
              </a:rPr>
              <a:t> </a:t>
            </a:r>
            <a:r>
              <a:rPr lang="en-US" b="1" dirty="0" err="1">
                <a:latin typeface="Roboto"/>
                <a:ea typeface="Roboto"/>
                <a:cs typeface="Roboto"/>
              </a:rPr>
              <a:t>defectele</a:t>
            </a:r>
            <a:r>
              <a:rPr lang="en-US" b="1" dirty="0">
                <a:latin typeface="Roboto"/>
                <a:ea typeface="Roboto"/>
                <a:cs typeface="Roboto"/>
              </a:rPr>
              <a:t>.</a:t>
            </a:r>
            <a:endParaRPr lang="en-US" b="1" dirty="0">
              <a:latin typeface="Roboto"/>
              <a:ea typeface="Roboto"/>
              <a:cs typeface="Roboto"/>
            </a:endParaRPr>
          </a:p>
          <a:p>
            <a:r>
              <a:rPr lang="en-US" b="1" dirty="0">
                <a:latin typeface="Roboto"/>
                <a:ea typeface="Roboto"/>
                <a:cs typeface="Roboto"/>
              </a:rPr>
              <a:t>4)Se </a:t>
            </a:r>
            <a:r>
              <a:rPr lang="en-US" b="1" dirty="0" err="1">
                <a:latin typeface="Roboto"/>
                <a:ea typeface="Roboto"/>
                <a:cs typeface="Roboto"/>
              </a:rPr>
              <a:t>bazează</a:t>
            </a:r>
            <a:r>
              <a:rPr lang="en-US" b="1" dirty="0">
                <a:latin typeface="Roboto"/>
                <a:ea typeface="Roboto"/>
                <a:cs typeface="Roboto"/>
              </a:rPr>
              <a:t> </a:t>
            </a:r>
            <a:r>
              <a:rPr lang="en-US" b="1" dirty="0" err="1">
                <a:latin typeface="Roboto"/>
                <a:ea typeface="Roboto"/>
                <a:cs typeface="Roboto"/>
              </a:rPr>
              <a:t>doar</a:t>
            </a:r>
            <a:r>
              <a:rPr lang="en-US" b="1" dirty="0">
                <a:latin typeface="Roboto"/>
                <a:ea typeface="Roboto"/>
                <a:cs typeface="Roboto"/>
              </a:rPr>
              <a:t> pe </a:t>
            </a:r>
            <a:r>
              <a:rPr lang="en-US" b="1" dirty="0" err="1">
                <a:latin typeface="Roboto"/>
                <a:ea typeface="Roboto"/>
                <a:cs typeface="Roboto"/>
              </a:rPr>
              <a:t>alții</a:t>
            </a:r>
            <a:r>
              <a:rPr lang="en-US" b="1" dirty="0">
                <a:latin typeface="Roboto"/>
                <a:ea typeface="Roboto"/>
                <a:cs typeface="Roboto"/>
              </a:rPr>
              <a:t>.</a:t>
            </a:r>
            <a:endParaRPr lang="en-US" b="1" dirty="0">
              <a:latin typeface="Roboto"/>
              <a:ea typeface="Roboto"/>
              <a:cs typeface="Roboto"/>
            </a:endParaRPr>
          </a:p>
        </p:txBody>
      </p:sp>
      <p:sp>
        <p:nvSpPr>
          <p:cNvPr id="15" name="CasetăText 14"/>
          <p:cNvSpPr txBox="1"/>
          <p:nvPr/>
        </p:nvSpPr>
        <p:spPr>
          <a:xfrm>
            <a:off x="9092514" y="1719649"/>
            <a:ext cx="1946190" cy="2308324"/>
          </a:xfrm>
          <a:prstGeom prst="rect">
            <a:avLst/>
          </a:prstGeom>
          <a:noFill/>
        </p:spPr>
        <p:txBody>
          <a:bodyPr rot="0" spcFirstLastPara="0" vertOverflow="overflow" horzOverflow="overflow" vert="horz" wrap="square" lIns="91440" tIns="45720" rIns="91440" bIns="45720" numCol="1" spcCol="0" rtlCol="0" fromWordArt="0" anchor="t" anchorCtr="0" forceAA="0" compatLnSpc="1">
            <a:spAutoFit/>
          </a:bodyPr>
          <a:lstStyle/>
          <a:p>
            <a:r>
              <a:rPr lang="en-US" b="1" dirty="0">
                <a:latin typeface="Roboto"/>
                <a:ea typeface="Roboto"/>
                <a:cs typeface="Roboto"/>
              </a:rPr>
              <a:t>1)</a:t>
            </a:r>
            <a:r>
              <a:rPr lang="en-US" b="1" dirty="0" err="1">
                <a:latin typeface="Roboto"/>
                <a:ea typeface="Roboto"/>
                <a:cs typeface="Roboto"/>
              </a:rPr>
              <a:t>Curajoasă</a:t>
            </a:r>
            <a:r>
              <a:rPr lang="en-US" b="1" dirty="0">
                <a:latin typeface="Roboto"/>
                <a:ea typeface="Roboto"/>
                <a:cs typeface="Roboto"/>
              </a:rPr>
              <a:t>.</a:t>
            </a:r>
            <a:endParaRPr lang="en-US" dirty="0" err="1"/>
          </a:p>
          <a:p>
            <a:r>
              <a:rPr lang="en-US" b="1" dirty="0">
                <a:latin typeface="Roboto"/>
                <a:ea typeface="Roboto"/>
                <a:cs typeface="Roboto"/>
              </a:rPr>
              <a:t>2)</a:t>
            </a:r>
            <a:r>
              <a:rPr lang="en-US" b="1" dirty="0" err="1">
                <a:latin typeface="Roboto"/>
                <a:ea typeface="Roboto"/>
                <a:cs typeface="Roboto"/>
              </a:rPr>
              <a:t>Încrezătoare</a:t>
            </a:r>
            <a:r>
              <a:rPr lang="en-US" b="1" dirty="0">
                <a:latin typeface="Roboto"/>
                <a:ea typeface="Roboto"/>
                <a:cs typeface="Roboto"/>
              </a:rPr>
              <a:t>.</a:t>
            </a:r>
            <a:endParaRPr lang="en-US" b="1" dirty="0">
              <a:latin typeface="Roboto"/>
              <a:ea typeface="Roboto"/>
              <a:cs typeface="Roboto"/>
            </a:endParaRPr>
          </a:p>
          <a:p>
            <a:r>
              <a:rPr lang="en-US" b="1" dirty="0">
                <a:latin typeface="Roboto"/>
                <a:ea typeface="Roboto"/>
                <a:cs typeface="Roboto"/>
              </a:rPr>
              <a:t>3)</a:t>
            </a:r>
            <a:r>
              <a:rPr lang="en-US" b="1" dirty="0" err="1">
                <a:latin typeface="Roboto"/>
                <a:ea typeface="Roboto"/>
                <a:cs typeface="Roboto"/>
              </a:rPr>
              <a:t>Acceptare</a:t>
            </a:r>
            <a:r>
              <a:rPr lang="en-US" b="1" dirty="0">
                <a:latin typeface="Roboto"/>
                <a:ea typeface="Roboto"/>
                <a:cs typeface="Roboto"/>
              </a:rPr>
              <a:t>, </a:t>
            </a:r>
            <a:r>
              <a:rPr lang="en-US" b="1" dirty="0" err="1">
                <a:latin typeface="Roboto"/>
                <a:ea typeface="Roboto"/>
                <a:cs typeface="Roboto"/>
              </a:rPr>
              <a:t>ințelege</a:t>
            </a:r>
            <a:r>
              <a:rPr lang="en-US" b="1" dirty="0">
                <a:latin typeface="Roboto"/>
                <a:ea typeface="Roboto"/>
                <a:cs typeface="Roboto"/>
              </a:rPr>
              <a:t> </a:t>
            </a:r>
            <a:r>
              <a:rPr lang="en-US" b="1" dirty="0" err="1">
                <a:latin typeface="Roboto"/>
                <a:ea typeface="Roboto"/>
                <a:cs typeface="Roboto"/>
              </a:rPr>
              <a:t>că</a:t>
            </a:r>
            <a:r>
              <a:rPr lang="en-US" b="1" dirty="0">
                <a:latin typeface="Roboto"/>
                <a:ea typeface="Roboto"/>
                <a:cs typeface="Roboto"/>
              </a:rPr>
              <a:t> ''</a:t>
            </a:r>
            <a:r>
              <a:rPr lang="en-US" b="1" dirty="0" err="1">
                <a:latin typeface="Roboto"/>
                <a:ea typeface="Roboto"/>
                <a:cs typeface="Roboto"/>
              </a:rPr>
              <a:t>defectele</a:t>
            </a:r>
            <a:r>
              <a:rPr lang="en-US" b="1" dirty="0">
                <a:latin typeface="Roboto"/>
                <a:ea typeface="Roboto"/>
                <a:cs typeface="Roboto"/>
              </a:rPr>
              <a:t>'' </a:t>
            </a:r>
            <a:r>
              <a:rPr lang="en-US" b="1" dirty="0" err="1">
                <a:latin typeface="Roboto"/>
                <a:ea typeface="Roboto"/>
                <a:cs typeface="Roboto"/>
              </a:rPr>
              <a:t>ei</a:t>
            </a:r>
            <a:r>
              <a:rPr lang="en-US" b="1" dirty="0">
                <a:latin typeface="Roboto"/>
                <a:ea typeface="Roboto"/>
                <a:cs typeface="Roboto"/>
              </a:rPr>
              <a:t> sunt </a:t>
            </a:r>
            <a:r>
              <a:rPr lang="en-US" b="1" dirty="0" err="1">
                <a:latin typeface="Roboto"/>
                <a:ea typeface="Roboto"/>
                <a:cs typeface="Roboto"/>
              </a:rPr>
              <a:t>puncte</a:t>
            </a:r>
            <a:r>
              <a:rPr lang="en-US" b="1" dirty="0">
                <a:latin typeface="Roboto"/>
                <a:ea typeface="Roboto"/>
                <a:cs typeface="Roboto"/>
              </a:rPr>
              <a:t> tari.</a:t>
            </a:r>
            <a:endParaRPr lang="en-US" b="1" dirty="0">
              <a:latin typeface="Roboto"/>
              <a:ea typeface="Roboto"/>
              <a:cs typeface="Roboto"/>
            </a:endParaRPr>
          </a:p>
          <a:p>
            <a:r>
              <a:rPr lang="en-US" b="1" dirty="0">
                <a:latin typeface="Roboto"/>
                <a:ea typeface="Roboto"/>
                <a:cs typeface="Roboto"/>
              </a:rPr>
              <a:t>4)</a:t>
            </a:r>
            <a:r>
              <a:rPr lang="en-US" b="1" dirty="0" err="1">
                <a:latin typeface="Roboto"/>
                <a:ea typeface="Roboto"/>
                <a:cs typeface="Roboto"/>
              </a:rPr>
              <a:t>Luptătoare</a:t>
            </a:r>
            <a:r>
              <a:rPr lang="en-US" b="1" dirty="0">
                <a:latin typeface="Roboto"/>
                <a:ea typeface="Roboto"/>
                <a:cs typeface="Roboto"/>
              </a:rPr>
              <a:t>.</a:t>
            </a:r>
            <a:endParaRPr lang="en-US" b="1" dirty="0">
              <a:latin typeface="Roboto"/>
              <a:ea typeface="Roboto"/>
              <a:cs typeface="Roboto"/>
            </a:endParaRPr>
          </a:p>
          <a:p>
            <a:pPr algn="ctr"/>
            <a:endParaRPr lang="ro-RO"/>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Imagine 2" descr="O imagine care conține roz, artă&#10;&#10;Conținutul generat de inteligența artificială poate fi incorect."/>
          <p:cNvPicPr>
            <a:picLocks noChangeAspect="1"/>
          </p:cNvPicPr>
          <p:nvPr/>
        </p:nvPicPr>
        <p:blipFill>
          <a:blip r:embed="rId1"/>
          <a:srcRect t="15059" b="6269"/>
          <a:stretch>
            <a:fillRect/>
          </a:stretch>
        </p:blipFill>
        <p:spPr>
          <a:xfrm>
            <a:off x="20" y="10"/>
            <a:ext cx="12191980" cy="6857990"/>
          </a:xfrm>
          <a:prstGeom prst="rect">
            <a:avLst/>
          </a:prstGeom>
        </p:spPr>
      </p:pic>
      <p:sp>
        <p:nvSpPr>
          <p:cNvPr id="25" name="Freeform 12"/>
          <p:cNvSpPr>
            <a:spLocks noGrp="1" noRot="1" noChangeAspect="1" noMove="1" noResize="1" noEditPoints="1" noAdjustHandles="1" noChangeArrowheads="1" noChangeShapeType="1" noTextEdit="1"/>
          </p:cNvSpPr>
          <p:nvPr/>
        </p:nvSpPr>
        <p:spPr>
          <a:xfrm flipV="1">
            <a:off x="1622650" y="5181600"/>
            <a:ext cx="9165010" cy="1174750"/>
          </a:xfrm>
          <a:custGeom>
            <a:avLst/>
            <a:gdLst>
              <a:gd name="connsiteX0" fmla="*/ 0 w 9165010"/>
              <a:gd name="connsiteY0" fmla="*/ 1073384 h 1073384"/>
              <a:gd name="connsiteX1" fmla="*/ 9165010 w 9165010"/>
              <a:gd name="connsiteY1" fmla="*/ 1073384 h 1073384"/>
              <a:gd name="connsiteX2" fmla="*/ 9165010 w 9165010"/>
              <a:gd name="connsiteY2" fmla="*/ 266817 h 1073384"/>
              <a:gd name="connsiteX3" fmla="*/ 4757604 w 9165010"/>
              <a:gd name="connsiteY3" fmla="*/ 266817 h 1073384"/>
              <a:gd name="connsiteX4" fmla="*/ 4582505 w 9165010"/>
              <a:gd name="connsiteY4" fmla="*/ 0 h 1073384"/>
              <a:gd name="connsiteX5" fmla="*/ 4407407 w 9165010"/>
              <a:gd name="connsiteY5" fmla="*/ 266817 h 1073384"/>
              <a:gd name="connsiteX6" fmla="*/ 0 w 9165010"/>
              <a:gd name="connsiteY6" fmla="*/ 266817 h 1073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65010" h="1073384">
                <a:moveTo>
                  <a:pt x="0" y="1073384"/>
                </a:moveTo>
                <a:lnTo>
                  <a:pt x="9165010" y="1073384"/>
                </a:lnTo>
                <a:lnTo>
                  <a:pt x="9165010" y="266817"/>
                </a:lnTo>
                <a:lnTo>
                  <a:pt x="4757604" y="266817"/>
                </a:lnTo>
                <a:lnTo>
                  <a:pt x="4582505" y="0"/>
                </a:lnTo>
                <a:lnTo>
                  <a:pt x="4407407" y="266817"/>
                </a:lnTo>
                <a:lnTo>
                  <a:pt x="0" y="266817"/>
                </a:lnTo>
                <a:close/>
              </a:path>
            </a:pathLst>
          </a:custGeom>
          <a:solidFill>
            <a:srgbClr val="404040">
              <a:alpha val="9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u 1"/>
          <p:cNvSpPr>
            <a:spLocks noGrp="1"/>
          </p:cNvSpPr>
          <p:nvPr>
            <p:ph type="title"/>
          </p:nvPr>
        </p:nvSpPr>
        <p:spPr>
          <a:xfrm>
            <a:off x="1771650" y="5254391"/>
            <a:ext cx="8867012" cy="774934"/>
          </a:xfrm>
          <a:noFill/>
        </p:spPr>
        <p:txBody>
          <a:bodyPr>
            <a:normAutofit/>
          </a:bodyPr>
          <a:lstStyle/>
          <a:p>
            <a:pPr algn="ctr"/>
            <a:r>
              <a:rPr lang="en-US">
                <a:solidFill>
                  <a:schemeClr val="tx1">
                    <a:lumMod val="95000"/>
                    <a:lumOff val="5000"/>
                  </a:schemeClr>
                </a:solidFill>
              </a:rPr>
              <a:t>♡</a:t>
            </a:r>
            <a:r>
              <a:rPr lang="ro-RO" sz="4000" b="1" i="1" u="sng">
                <a:solidFill>
                  <a:schemeClr val="tx1">
                    <a:lumMod val="95000"/>
                    <a:lumOff val="5000"/>
                  </a:schemeClr>
                </a:solidFill>
                <a:latin typeface="Arial" panose="020B0604020202020204"/>
                <a:cs typeface="Arial" panose="020B0604020202020204"/>
              </a:rPr>
              <a:t>Drumul Parcurs De Personaje</a:t>
            </a:r>
            <a:r>
              <a:rPr lang="en-US">
                <a:solidFill>
                  <a:schemeClr val="tx1">
                    <a:lumMod val="95000"/>
                    <a:lumOff val="5000"/>
                  </a:schemeClr>
                </a:solidFill>
              </a:rPr>
              <a:t>♡</a:t>
            </a:r>
            <a:endParaRPr lang="ro-RO">
              <a:solidFill>
                <a:schemeClr val="tx1">
                  <a:lumMod val="95000"/>
                  <a:lumOff val="5000"/>
                </a:schemeClr>
              </a:solidFill>
            </a:endParaRPr>
          </a:p>
        </p:txBody>
      </p:sp>
      <p:sp>
        <p:nvSpPr>
          <p:cNvPr id="6" name="CasetăText 5"/>
          <p:cNvSpPr txBox="1"/>
          <p:nvPr/>
        </p:nvSpPr>
        <p:spPr>
          <a:xfrm>
            <a:off x="82378" y="3562865"/>
            <a:ext cx="1688757"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spAutoFit/>
          </a:bodyPr>
          <a:lstStyle/>
          <a:p>
            <a:r>
              <a:rPr lang="en-US" sz="3000" b="1" i="1" dirty="0" err="1">
                <a:solidFill>
                  <a:srgbClr val="000000"/>
                </a:solidFill>
                <a:latin typeface="Arial" panose="020B0604020202020204"/>
                <a:cs typeface="Arial" panose="020B0604020202020204"/>
              </a:rPr>
              <a:t>Pământ</a:t>
            </a:r>
            <a:endParaRPr lang="ro-RO" sz="3000" dirty="0" err="1">
              <a:latin typeface="Arial" panose="020B0604020202020204"/>
              <a:cs typeface="Arial" panose="020B0604020202020204"/>
            </a:endParaRPr>
          </a:p>
          <a:p>
            <a:pPr algn="ctr"/>
            <a:endParaRPr lang="ro-RO"/>
          </a:p>
        </p:txBody>
      </p:sp>
      <p:sp>
        <p:nvSpPr>
          <p:cNvPr id="9" name="Arc 8"/>
          <p:cNvSpPr/>
          <p:nvPr/>
        </p:nvSpPr>
        <p:spPr>
          <a:xfrm rot="16200000">
            <a:off x="549008" y="1780357"/>
            <a:ext cx="3684368" cy="3663776"/>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ro-RO"/>
          </a:p>
        </p:txBody>
      </p:sp>
      <p:sp>
        <p:nvSpPr>
          <p:cNvPr id="11" name="CasetăText 10"/>
          <p:cNvSpPr txBox="1"/>
          <p:nvPr/>
        </p:nvSpPr>
        <p:spPr>
          <a:xfrm>
            <a:off x="2419865" y="1606379"/>
            <a:ext cx="3676136"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spAutoFit/>
          </a:bodyPr>
          <a:lstStyle/>
          <a:p>
            <a:r>
              <a:rPr lang="ro-RO" sz="3000" b="1" i="1" u="sng">
                <a:solidFill>
                  <a:srgbClr val="0D0D0D"/>
                </a:solidFill>
                <a:latin typeface="Arial" panose="020B0604020202020204"/>
              </a:rPr>
              <a:t>Planeta Uriel</a:t>
            </a:r>
            <a:endParaRPr lang="ro-RO" sz="3000"/>
          </a:p>
          <a:p>
            <a:pPr algn="ctr"/>
            <a:endParaRPr lang="ro-RO"/>
          </a:p>
        </p:txBody>
      </p:sp>
      <p:sp>
        <p:nvSpPr>
          <p:cNvPr id="12" name="Arc 11"/>
          <p:cNvSpPr/>
          <p:nvPr/>
        </p:nvSpPr>
        <p:spPr>
          <a:xfrm rot="-5280000">
            <a:off x="5063222" y="-834759"/>
            <a:ext cx="2088289" cy="5146586"/>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ro-RO"/>
          </a:p>
        </p:txBody>
      </p:sp>
      <p:sp>
        <p:nvSpPr>
          <p:cNvPr id="14" name="CasetăText 13"/>
          <p:cNvSpPr txBox="1"/>
          <p:nvPr/>
        </p:nvSpPr>
        <p:spPr>
          <a:xfrm>
            <a:off x="6209270" y="494271"/>
            <a:ext cx="3006811"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spAutoFit/>
          </a:bodyPr>
          <a:lstStyle/>
          <a:p>
            <a:r>
              <a:rPr lang="ro-RO" sz="3000" b="1" i="1" u="sng">
                <a:solidFill>
                  <a:srgbClr val="0D0D0D"/>
                </a:solidFill>
                <a:latin typeface="Arial" panose="020B0604020202020204"/>
              </a:rPr>
              <a:t>Planeta Orion</a:t>
            </a:r>
            <a:endParaRPr lang="ro-RO" sz="3000"/>
          </a:p>
          <a:p>
            <a:pPr algn="ctr"/>
            <a:endParaRPr lang="ro-RO"/>
          </a:p>
        </p:txBody>
      </p:sp>
      <p:sp>
        <p:nvSpPr>
          <p:cNvPr id="18" name="Arc 17"/>
          <p:cNvSpPr/>
          <p:nvPr/>
        </p:nvSpPr>
        <p:spPr>
          <a:xfrm rot="3420000">
            <a:off x="6694781" y="204186"/>
            <a:ext cx="1902938" cy="3015046"/>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ro-RO"/>
          </a:p>
        </p:txBody>
      </p:sp>
      <p:sp>
        <p:nvSpPr>
          <p:cNvPr id="20" name="CasetăText 19"/>
          <p:cNvSpPr txBox="1"/>
          <p:nvPr/>
        </p:nvSpPr>
        <p:spPr>
          <a:xfrm>
            <a:off x="6209270" y="2316891"/>
            <a:ext cx="1997676"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spAutoFit/>
          </a:bodyPr>
          <a:lstStyle/>
          <a:p>
            <a:r>
              <a:rPr lang="ro-RO" sz="3000" b="1" i="1" u="sng">
                <a:solidFill>
                  <a:srgbClr val="0D0D0D"/>
                </a:solidFill>
                <a:latin typeface="Arial" panose="020B0604020202020204"/>
              </a:rPr>
              <a:t>Camazotz</a:t>
            </a:r>
            <a:endParaRPr lang="ro-RO" sz="3000"/>
          </a:p>
          <a:p>
            <a:pPr algn="ctr"/>
            <a:endParaRPr lang="ro-RO"/>
          </a:p>
        </p:txBody>
      </p:sp>
      <p:sp>
        <p:nvSpPr>
          <p:cNvPr id="22" name="Arc 21"/>
          <p:cNvSpPr/>
          <p:nvPr/>
        </p:nvSpPr>
        <p:spPr>
          <a:xfrm rot="10500000">
            <a:off x="6967785" y="1723573"/>
            <a:ext cx="2129476" cy="1944128"/>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ro-RO"/>
          </a:p>
        </p:txBody>
      </p:sp>
      <p:sp>
        <p:nvSpPr>
          <p:cNvPr id="24" name="CasetăText 23"/>
          <p:cNvSpPr txBox="1"/>
          <p:nvPr/>
        </p:nvSpPr>
        <p:spPr>
          <a:xfrm>
            <a:off x="8206946" y="3429000"/>
            <a:ext cx="6096000"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spAutoFit/>
          </a:bodyPr>
          <a:lstStyle/>
          <a:p>
            <a:r>
              <a:rPr lang="ro-RO" sz="3000" b="1" i="1" u="sng">
                <a:solidFill>
                  <a:srgbClr val="0D0D0D"/>
                </a:solidFill>
                <a:latin typeface="Arial" panose="020B0604020202020204"/>
              </a:rPr>
              <a:t>Planeta Ixchel</a:t>
            </a:r>
            <a:endParaRPr lang="ro-RO" sz="3000"/>
          </a:p>
          <a:p>
            <a:pPr algn="ctr"/>
            <a:endParaRPr lang="ro-RO"/>
          </a:p>
        </p:txBody>
      </p:sp>
      <p:sp>
        <p:nvSpPr>
          <p:cNvPr id="31" name="CasetăText 30"/>
          <p:cNvSpPr txBox="1"/>
          <p:nvPr/>
        </p:nvSpPr>
        <p:spPr>
          <a:xfrm>
            <a:off x="3501082" y="4129216"/>
            <a:ext cx="1740244"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spAutoFit/>
          </a:bodyPr>
          <a:lstStyle/>
          <a:p>
            <a:r>
              <a:rPr lang="ro-RO" sz="3000" b="1" i="1" u="sng">
                <a:solidFill>
                  <a:srgbClr val="0D0D0D"/>
                </a:solidFill>
                <a:latin typeface="Arial" panose="020B0604020202020204"/>
              </a:rPr>
              <a:t>Pământ</a:t>
            </a:r>
            <a:endParaRPr lang="ro-RO" sz="3000"/>
          </a:p>
          <a:p>
            <a:pPr algn="ctr"/>
            <a:endParaRPr lang="ro-RO"/>
          </a:p>
        </p:txBody>
      </p:sp>
      <p:cxnSp>
        <p:nvCxnSpPr>
          <p:cNvPr id="32" name="Conector drept cu săgeată 31"/>
          <p:cNvCxnSpPr/>
          <p:nvPr/>
        </p:nvCxnSpPr>
        <p:spPr>
          <a:xfrm flipH="1">
            <a:off x="5105720" y="3894144"/>
            <a:ext cx="3244322" cy="468435"/>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Tree>
  </p:cSld>
  <p:clrMapOvr>
    <a:masterClrMapping/>
  </p:clrMapOvr>
</p:sld>
</file>

<file path=ppt/theme/theme1.xml><?xml version="1.0" encoding="utf-8"?>
<a:theme xmlns:a="http://schemas.openxmlformats.org/drawingml/2006/main" name="Temă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ptos"/>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7177</Words>
  <Application>WPS Presentation</Application>
  <PresentationFormat>Ecran lat</PresentationFormat>
  <Paragraphs>170</Paragraphs>
  <Slides>15</Slides>
  <Notes>0</Notes>
  <HiddenSlides>0</HiddenSlides>
  <MMClips>0</MMClips>
  <ScaleCrop>false</ScaleCrop>
  <HeadingPairs>
    <vt:vector size="6" baseType="variant">
      <vt:variant>
        <vt:lpstr>已用的字体</vt:lpstr>
      </vt:variant>
      <vt:variant>
        <vt:i4>22</vt:i4>
      </vt:variant>
      <vt:variant>
        <vt:lpstr>主题</vt:lpstr>
      </vt:variant>
      <vt:variant>
        <vt:i4>1</vt:i4>
      </vt:variant>
      <vt:variant>
        <vt:lpstr>幻灯片标题</vt:lpstr>
      </vt:variant>
      <vt:variant>
        <vt:i4>15</vt:i4>
      </vt:variant>
    </vt:vector>
  </HeadingPairs>
  <TitlesOfParts>
    <vt:vector size="38" baseType="lpstr">
      <vt:lpstr>Arial</vt:lpstr>
      <vt:lpstr>SimSun</vt:lpstr>
      <vt:lpstr>Wingdings</vt:lpstr>
      <vt:lpstr>Calibri</vt:lpstr>
      <vt:lpstr>Meiryo</vt:lpstr>
      <vt:lpstr>Arial</vt:lpstr>
      <vt:lpstr>Aptos</vt:lpstr>
      <vt:lpstr>Segoe UI</vt:lpstr>
      <vt:lpstr>Aptos Display</vt:lpstr>
      <vt:lpstr>Segoe UI Variable Display</vt:lpstr>
      <vt:lpstr>Roboto</vt:lpstr>
      <vt:lpstr>ariel</vt:lpstr>
      <vt:lpstr>Book Antiqua</vt:lpstr>
      <vt:lpstr>Angsana New</vt:lpstr>
      <vt:lpstr>Batang</vt:lpstr>
      <vt:lpstr>Constantia</vt:lpstr>
      <vt:lpstr>Microsoft YaHei</vt:lpstr>
      <vt:lpstr>Arial Unicode MS</vt:lpstr>
      <vt:lpstr>Segoe Print</vt:lpstr>
      <vt:lpstr>Aptos Display</vt:lpstr>
      <vt:lpstr>Aptos</vt:lpstr>
      <vt:lpstr>Times New Roman</vt:lpstr>
      <vt:lpstr>Temă Office</vt:lpstr>
      <vt:lpstr>⋆O Buclă În Timp⋆</vt:lpstr>
      <vt:lpstr>♡Rezumatul Cărții/Filmului♡</vt:lpstr>
      <vt:lpstr>♡Personajele Cărții/Filmului♡</vt:lpstr>
      <vt:lpstr>♡Stereotipurile Filmului/Cărții♡</vt:lpstr>
      <vt:lpstr>♡Prejudecățile Cărții/Filmului♡</vt:lpstr>
      <vt:lpstr>♡Probleme Privind Relațiile Interculturale♡ </vt:lpstr>
      <vt:lpstr>♡Modalități Concrete De Rezolvarea Situațiilor♡</vt:lpstr>
      <vt:lpstr>♡Evoluția Lui Meg Pe Parcursul Filmului/Cărții♡</vt:lpstr>
      <vt:lpstr>♡Drumul Parcurs De Personaje♡</vt:lpstr>
      <vt:lpstr>♡Citatele Preferate Din Carte/Film♡</vt:lpstr>
      <vt:lpstr>♡Știați Că?♡</vt:lpstr>
      <vt:lpstr>♡Informații Despre Autoare♡</vt:lpstr>
      <vt:lpstr>♡De Ce Am Ales Această Carte/AcestFilm♡</vt:lpstr>
      <vt:lpstr>♡Dicționarul Cărții/Filmului♡</vt:lpstr>
      <vt:lpstr>♡Cu Ce A Contribuit Fiecare Participant La Acest Proiect♡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Balosin Georgiana</cp:lastModifiedBy>
  <cp:revision>1266</cp:revision>
  <dcterms:created xsi:type="dcterms:W3CDTF">2026-03-17T07:19:00Z</dcterms:created>
  <dcterms:modified xsi:type="dcterms:W3CDTF">2026-03-26T08:13:36Z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685A5E2B94364A26999858A0CABB6AAB_13</vt:lpwstr>
  </property>
  <property fmtid="{D5CDD505-2E9C-101B-9397-08002B2CF9AE}" pid="3" name="KSOProductBuildVer">
    <vt:lpwstr>2057-12.9.0.21549</vt:lpwstr>
  </property>
</Properties>
</file>