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6"/>
  </p:notesMasterIdLst>
  <p:sldIdLst>
    <p:sldId id="256" r:id="rId2"/>
    <p:sldId id="257" r:id="rId3"/>
    <p:sldId id="264" r:id="rId4"/>
    <p:sldId id="265" r:id="rId5"/>
    <p:sldId id="258" r:id="rId6"/>
    <p:sldId id="270" r:id="rId7"/>
    <p:sldId id="260" r:id="rId8"/>
    <p:sldId id="269" r:id="rId9"/>
    <p:sldId id="259" r:id="rId10"/>
    <p:sldId id="271" r:id="rId11"/>
    <p:sldId id="261" r:id="rId12"/>
    <p:sldId id="262" r:id="rId13"/>
    <p:sldId id="267"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94660"/>
  </p:normalViewPr>
  <p:slideViewPr>
    <p:cSldViewPr>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8AE121-2B78-449F-9DD0-73726676C830}" type="datetimeFigureOut">
              <a:rPr lang="en-US" smtClean="0"/>
              <a:t>3/26/2026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6DEEFF-7DCB-4831-A589-1E510CF8A902}" type="slidenum">
              <a:rPr lang="en-US" smtClean="0"/>
              <a:t>‹#›</a:t>
            </a:fld>
            <a:endParaRPr lang="en-US"/>
          </a:p>
        </p:txBody>
      </p:sp>
    </p:spTree>
    <p:extLst>
      <p:ext uri="{BB962C8B-B14F-4D97-AF65-F5344CB8AC3E}">
        <p14:creationId xmlns:p14="http://schemas.microsoft.com/office/powerpoint/2010/main" val="2304980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6DEEFF-7DCB-4831-A589-1E510CF8A902}" type="slidenum">
              <a:rPr lang="en-US" smtClean="0"/>
              <a:t>5</a:t>
            </a:fld>
            <a:endParaRPr lang="en-US"/>
          </a:p>
        </p:txBody>
      </p:sp>
    </p:spTree>
    <p:extLst>
      <p:ext uri="{BB962C8B-B14F-4D97-AF65-F5344CB8AC3E}">
        <p14:creationId xmlns:p14="http://schemas.microsoft.com/office/powerpoint/2010/main" val="543377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1D8BD707-D9CF-40AE-B4C6-C98DA3205C09}" type="datetimeFigureOut">
              <a:rPr lang="en-US" smtClean="0"/>
              <a:pPr/>
              <a:t>3/26/2026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spd="slow">
    <p:pull/>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3/26/2026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spd="slow">
    <p:pull/>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3/26/2026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spd="slow">
    <p:pull/>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3/26/2026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spd="slow">
    <p:pull/>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3/26/2026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spd="slow">
    <p:pull/>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3/26/2026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spd="slow">
    <p:pull/>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3/26/2026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spd="slow">
    <p:pull/>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3/26/2026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spd="slow">
    <p:pull/>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3/26/2026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spd="slow">
    <p:pull/>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3/26/2026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spd="slow">
    <p:pull/>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3/26/2026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transition spd="slow">
    <p:pull/>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D8BD707-D9CF-40AE-B4C6-C98DA3205C09}" type="datetimeFigureOut">
              <a:rPr lang="en-US" smtClean="0"/>
              <a:pPr/>
              <a:t>3/26/2026</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ransition spd="slow">
    <p:pull/>
  </p:transition>
  <p:timing>
    <p:tnLst>
      <p:par>
        <p:cTn id="1" dur="indefinite" restart="never" nodeType="tmRoot"/>
      </p:par>
    </p:tnLst>
  </p:timing>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914400"/>
            <a:ext cx="7772400" cy="1470025"/>
          </a:xfrm>
        </p:spPr>
        <p:txBody>
          <a:bodyPr/>
          <a:lstStyle/>
          <a:p>
            <a:r>
              <a:rPr lang="en-US" dirty="0" err="1" smtClean="0">
                <a:latin typeface="Times New Roman" pitchFamily="18" charset="0"/>
                <a:cs typeface="Times New Roman" pitchFamily="18" charset="0"/>
              </a:rPr>
              <a:t>Băiatul</a:t>
            </a:r>
            <a:r>
              <a:rPr lang="en-US" dirty="0" smtClean="0">
                <a:latin typeface="Times New Roman" pitchFamily="18" charset="0"/>
                <a:cs typeface="Times New Roman" pitchFamily="18" charset="0"/>
              </a:rPr>
              <a:t> cu </a:t>
            </a:r>
            <a:r>
              <a:rPr lang="en-US" dirty="0" err="1" smtClean="0">
                <a:latin typeface="Times New Roman" pitchFamily="18" charset="0"/>
                <a:cs typeface="Times New Roman" pitchFamily="18" charset="0"/>
              </a:rPr>
              <a:t>pijamale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în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dungi</a:t>
            </a:r>
            <a:endParaRPr lang="en-US" dirty="0">
              <a:latin typeface="Times New Roman" pitchFamily="18" charset="0"/>
              <a:cs typeface="Times New Roman" pitchFamily="18" charset="0"/>
            </a:endParaRPr>
          </a:p>
        </p:txBody>
      </p:sp>
      <p:sp>
        <p:nvSpPr>
          <p:cNvPr id="3" name="Subtitle 2"/>
          <p:cNvSpPr>
            <a:spLocks noGrp="1"/>
          </p:cNvSpPr>
          <p:nvPr>
            <p:ph type="subTitle" idx="1"/>
          </p:nvPr>
        </p:nvSpPr>
        <p:spPr>
          <a:xfrm>
            <a:off x="1371600" y="3886200"/>
            <a:ext cx="7010400" cy="1752600"/>
          </a:xfrm>
        </p:spPr>
        <p:txBody>
          <a:bodyPr/>
          <a:lstStyle/>
          <a:p>
            <a:pPr algn="r"/>
            <a:r>
              <a:rPr lang="en-US" dirty="0" smtClean="0">
                <a:solidFill>
                  <a:schemeClr val="tx1"/>
                </a:solidFill>
                <a:latin typeface="Times New Roman" pitchFamily="18" charset="0"/>
                <a:cs typeface="Times New Roman" pitchFamily="18" charset="0"/>
              </a:rPr>
              <a:t>Cașu </a:t>
            </a:r>
            <a:r>
              <a:rPr lang="en-US" dirty="0" err="1" smtClean="0">
                <a:solidFill>
                  <a:schemeClr val="tx1"/>
                </a:solidFill>
                <a:latin typeface="Times New Roman" pitchFamily="18" charset="0"/>
                <a:cs typeface="Times New Roman" pitchFamily="18" charset="0"/>
              </a:rPr>
              <a:t>Ștefania</a:t>
            </a:r>
            <a:endParaRPr lang="en-US" dirty="0" smtClean="0">
              <a:solidFill>
                <a:schemeClr val="tx1"/>
              </a:solidFill>
              <a:latin typeface="Times New Roman" pitchFamily="18" charset="0"/>
              <a:cs typeface="Times New Roman" pitchFamily="18" charset="0"/>
            </a:endParaRPr>
          </a:p>
          <a:p>
            <a:pPr algn="r"/>
            <a:r>
              <a:rPr lang="en-US" dirty="0" err="1" smtClean="0">
                <a:solidFill>
                  <a:schemeClr val="tx1"/>
                </a:solidFill>
                <a:latin typeface="Times New Roman" pitchFamily="18" charset="0"/>
                <a:cs typeface="Times New Roman" pitchFamily="18" charset="0"/>
              </a:rPr>
              <a:t>Aloman</a:t>
            </a:r>
            <a:r>
              <a:rPr lang="en-US" dirty="0" smtClean="0">
                <a:solidFill>
                  <a:schemeClr val="tx1"/>
                </a:solidFill>
                <a:latin typeface="Times New Roman" pitchFamily="18" charset="0"/>
                <a:cs typeface="Times New Roman" pitchFamily="18" charset="0"/>
              </a:rPr>
              <a:t> Ana Maria</a:t>
            </a:r>
          </a:p>
          <a:p>
            <a:pPr algn="r"/>
            <a:r>
              <a:rPr lang="en-US" dirty="0" err="1" smtClean="0">
                <a:solidFill>
                  <a:schemeClr val="tx1"/>
                </a:solidFill>
                <a:latin typeface="Times New Roman" pitchFamily="18" charset="0"/>
                <a:cs typeface="Times New Roman" pitchFamily="18" charset="0"/>
              </a:rPr>
              <a:t>Clasa</a:t>
            </a:r>
            <a:r>
              <a:rPr lang="en-US" dirty="0" smtClean="0">
                <a:solidFill>
                  <a:schemeClr val="tx1"/>
                </a:solidFill>
                <a:latin typeface="Times New Roman" pitchFamily="18" charset="0"/>
                <a:cs typeface="Times New Roman" pitchFamily="18" charset="0"/>
              </a:rPr>
              <a:t> a VI-a B</a:t>
            </a:r>
            <a:endParaRPr lang="en-US" dirty="0">
              <a:solidFill>
                <a:schemeClr val="tx1"/>
              </a:solidFill>
              <a:latin typeface="Times New Roman" pitchFamily="18" charset="0"/>
              <a:cs typeface="Times New Roman" pitchFamily="18" charset="0"/>
            </a:endParaRPr>
          </a:p>
        </p:txBody>
      </p:sp>
      <p:pic>
        <p:nvPicPr>
          <p:cNvPr id="1026" name="Picture 2" descr="C:\Users\elena\OneDrive\Desktop\1031211-0.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113096">
            <a:off x="897716" y="2507576"/>
            <a:ext cx="1913188" cy="313816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elena\OneDrive\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78273">
            <a:off x="3501332" y="2523587"/>
            <a:ext cx="1895294" cy="3373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5036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Picture 6" descr="C:\Users\elena\OneDrive\Desktop\pijama_de_ray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809750"/>
            <a:ext cx="5715000"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6503713"/>
      </p:ext>
    </p:extLst>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r>
              <a:rPr lang="vi-VN" dirty="0">
                <a:latin typeface="Times New Roman" pitchFamily="18" charset="0"/>
                <a:cs typeface="Times New Roman" pitchFamily="18" charset="0"/>
              </a:rPr>
              <a:t>Sfârșitul cărții este unul cu adevărat tulburător. </a:t>
            </a:r>
            <a:r>
              <a:rPr lang="vi-VN" dirty="0" smtClean="0">
                <a:latin typeface="Times New Roman" pitchFamily="18" charset="0"/>
                <a:cs typeface="Times New Roman" pitchFamily="18" charset="0"/>
              </a:rPr>
              <a:t>Pe </a:t>
            </a:r>
            <a:r>
              <a:rPr lang="vi-VN" dirty="0">
                <a:latin typeface="Times New Roman" pitchFamily="18" charset="0"/>
                <a:cs typeface="Times New Roman" pitchFamily="18" charset="0"/>
              </a:rPr>
              <a:t>o ploaie torențială, Bruno trece pe sub gardul lagărului, se îmbracă cu ”pijamalele în dungi” aduse de Shmuel, amândoi ajung, cred ei, într-un fel de paradă, dar care, în realitate, era un convoi dus către camera de gazare. Speriați, ținându-se strâns de mână, ei dispar în acel convoi pentru totdeauna.</a:t>
            </a:r>
          </a:p>
          <a:p>
            <a:endParaRPr lang="en-US" dirty="0"/>
          </a:p>
        </p:txBody>
      </p:sp>
    </p:spTree>
    <p:extLst>
      <p:ext uri="{BB962C8B-B14F-4D97-AF65-F5344CB8AC3E}">
        <p14:creationId xmlns:p14="http://schemas.microsoft.com/office/powerpoint/2010/main" val="410421585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Times New Roman" pitchFamily="18" charset="0"/>
                <a:cs typeface="Times New Roman" pitchFamily="18" charset="0"/>
              </a:rPr>
              <a:t>Discriminarea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dirty="0" err="1" smtClean="0">
                <a:latin typeface="Times New Roman" pitchFamily="18" charset="0"/>
                <a:cs typeface="Times New Roman" pitchFamily="18" charset="0"/>
              </a:rPr>
              <a:t>Pe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parcursul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cărții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lângă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războiului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este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evidențiată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discriminarea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arătată</a:t>
            </a:r>
            <a:r>
              <a:rPr lang="en-US" dirty="0" smtClean="0">
                <a:latin typeface="Times New Roman" pitchFamily="18" charset="0"/>
                <a:cs typeface="Times New Roman" pitchFamily="18" charset="0"/>
              </a:rPr>
              <a:t> de </a:t>
            </a:r>
            <a:r>
              <a:rPr lang="en-US" dirty="0" err="1" smtClean="0">
                <a:latin typeface="Times New Roman" pitchFamily="18" charset="0"/>
                <a:cs typeface="Times New Roman" pitchFamily="18" charset="0"/>
              </a:rPr>
              <a:t>germani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celorlalte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popoare</a:t>
            </a:r>
            <a:r>
              <a:rPr lang="en-US" dirty="0" smtClean="0">
                <a:latin typeface="Times New Roman" pitchFamily="18" charset="0"/>
                <a:cs typeface="Times New Roman" pitchFamily="18" charset="0"/>
              </a:rPr>
              <a:t>,  care </a:t>
            </a:r>
            <a:r>
              <a:rPr lang="en-US" dirty="0" err="1" smtClean="0">
                <a:latin typeface="Times New Roman" pitchFamily="18" charset="0"/>
                <a:cs typeface="Times New Roman" pitchFamily="18" charset="0"/>
              </a:rPr>
              <a:t>erau</a:t>
            </a:r>
            <a:r>
              <a:rPr lang="en-US" dirty="0" smtClean="0">
                <a:latin typeface="Times New Roman" pitchFamily="18" charset="0"/>
                <a:cs typeface="Times New Roman" pitchFamily="18" charset="0"/>
              </a:rPr>
              <a:t> considerate </a:t>
            </a:r>
            <a:r>
              <a:rPr lang="en-US" dirty="0" err="1" smtClean="0">
                <a:latin typeface="Times New Roman" pitchFamily="18" charset="0"/>
                <a:cs typeface="Times New Roman" pitchFamily="18" charset="0"/>
              </a:rPr>
              <a:t>inferioare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lor</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și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pedepsite</a:t>
            </a:r>
            <a:r>
              <a:rPr lang="en-US" dirty="0" smtClean="0">
                <a:latin typeface="Times New Roman" pitchFamily="18" charset="0"/>
                <a:cs typeface="Times New Roman" pitchFamily="18" charset="0"/>
              </a:rPr>
              <a:t> cu </a:t>
            </a:r>
            <a:r>
              <a:rPr lang="en-US" dirty="0" err="1" smtClean="0">
                <a:latin typeface="Times New Roman" pitchFamily="18" charset="0"/>
                <a:cs typeface="Times New Roman" pitchFamily="18" charset="0"/>
              </a:rPr>
              <a:t>moartea</a:t>
            </a:r>
            <a:r>
              <a:rPr lang="en-US" dirty="0" smtClean="0">
                <a:latin typeface="Times New Roman" pitchFamily="18" charset="0"/>
                <a:cs typeface="Times New Roman" pitchFamily="18" charset="0"/>
              </a:rPr>
              <a:t>.</a:t>
            </a:r>
          </a:p>
          <a:p>
            <a:pPr algn="just"/>
            <a:r>
              <a:rPr lang="en-US" dirty="0" err="1" smtClean="0">
                <a:latin typeface="Times New Roman" pitchFamily="18" charset="0"/>
                <a:cs typeface="Times New Roman" pitchFamily="18" charset="0"/>
              </a:rPr>
              <a:t>Lipsa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toleranței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și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apariția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urii</a:t>
            </a:r>
            <a:r>
              <a:rPr lang="en-US" dirty="0" smtClean="0">
                <a:latin typeface="Times New Roman" pitchFamily="18" charset="0"/>
                <a:cs typeface="Times New Roman" pitchFamily="18" charset="0"/>
              </a:rPr>
              <a:t> au </a:t>
            </a:r>
            <a:r>
              <a:rPr lang="en-US" dirty="0" err="1" smtClean="0">
                <a:latin typeface="Times New Roman" pitchFamily="18" charset="0"/>
                <a:cs typeface="Times New Roman" pitchFamily="18" charset="0"/>
              </a:rPr>
              <a:t>dat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naștere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războiului</a:t>
            </a:r>
            <a:r>
              <a:rPr lang="en-US"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În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perioada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aceasta</a:t>
            </a:r>
            <a:r>
              <a:rPr lang="en-US" dirty="0" smtClean="0">
                <a:latin typeface="Times New Roman" pitchFamily="18" charset="0"/>
                <a:cs typeface="Times New Roman" pitchFamily="18" charset="0"/>
              </a:rPr>
              <a:t> a </a:t>
            </a:r>
            <a:r>
              <a:rPr lang="en-US" dirty="0" err="1" smtClean="0">
                <a:latin typeface="Times New Roman" pitchFamily="18" charset="0"/>
                <a:cs typeface="Times New Roman" pitchFamily="18" charset="0"/>
              </a:rPr>
              <a:t>avut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loc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Holocaustul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manifestarea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urii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rasiale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față</a:t>
            </a:r>
            <a:r>
              <a:rPr lang="en-US" dirty="0" smtClean="0">
                <a:latin typeface="Times New Roman" pitchFamily="18" charset="0"/>
                <a:cs typeface="Times New Roman" pitchFamily="18" charset="0"/>
              </a:rPr>
              <a:t> de </a:t>
            </a:r>
            <a:r>
              <a:rPr lang="en-US" dirty="0" err="1" smtClean="0">
                <a:latin typeface="Times New Roman" pitchFamily="18" charset="0"/>
                <a:cs typeface="Times New Roman" pitchFamily="18" charset="0"/>
              </a:rPr>
              <a:t>evrei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polonezi</a:t>
            </a:r>
            <a:r>
              <a:rPr lang="en-US" dirty="0" smtClean="0">
                <a:latin typeface="Times New Roman" pitchFamily="18" charset="0"/>
                <a:cs typeface="Times New Roman" pitchFamily="18" charset="0"/>
              </a:rPr>
              <a:t> etc. </a:t>
            </a:r>
            <a:r>
              <a:rPr lang="en-US" dirty="0" err="1" smtClean="0">
                <a:latin typeface="Times New Roman" pitchFamily="18" charset="0"/>
                <a:cs typeface="Times New Roman" pitchFamily="18" charset="0"/>
              </a:rPr>
              <a:t>Aceștia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erau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strânși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și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închiși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în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lagăre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apoi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gazați</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4720572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Impresii</a:t>
            </a:r>
            <a:r>
              <a:rPr lang="en-US" dirty="0" smtClean="0"/>
              <a:t> </a:t>
            </a:r>
            <a:r>
              <a:rPr lang="en-US" dirty="0" err="1" smtClean="0"/>
              <a:t>după</a:t>
            </a:r>
            <a:r>
              <a:rPr lang="en-US" dirty="0" smtClean="0"/>
              <a:t> </a:t>
            </a:r>
            <a:r>
              <a:rPr lang="en-US" dirty="0" err="1" smtClean="0"/>
              <a:t>lectura</a:t>
            </a:r>
            <a:r>
              <a:rPr lang="en-US" dirty="0" smtClean="0"/>
              <a:t> </a:t>
            </a:r>
            <a:r>
              <a:rPr lang="en-US" dirty="0" err="1" smtClean="0"/>
              <a:t>cărții</a:t>
            </a:r>
            <a:endParaRPr lang="en-US" dirty="0"/>
          </a:p>
        </p:txBody>
      </p:sp>
      <p:sp>
        <p:nvSpPr>
          <p:cNvPr id="3" name="Content Placeholder 2"/>
          <p:cNvSpPr>
            <a:spLocks noGrp="1"/>
          </p:cNvSpPr>
          <p:nvPr>
            <p:ph idx="1"/>
          </p:nvPr>
        </p:nvSpPr>
        <p:spPr/>
        <p:txBody>
          <a:bodyPr/>
          <a:lstStyle/>
          <a:p>
            <a:r>
              <a:rPr lang="en-US" dirty="0" smtClean="0"/>
              <a:t>Este </a:t>
            </a:r>
            <a:r>
              <a:rPr lang="en-US" dirty="0" err="1" smtClean="0"/>
              <a:t>prezentat</a:t>
            </a:r>
            <a:r>
              <a:rPr lang="en-US" dirty="0" smtClean="0"/>
              <a:t> </a:t>
            </a:r>
            <a:r>
              <a:rPr lang="en-US" dirty="0" err="1" smtClean="0"/>
              <a:t>Holocaustul</a:t>
            </a:r>
            <a:r>
              <a:rPr lang="en-US" dirty="0" smtClean="0"/>
              <a:t> </a:t>
            </a:r>
            <a:r>
              <a:rPr lang="en-US" dirty="0" err="1" smtClean="0"/>
              <a:t>în</a:t>
            </a:r>
            <a:r>
              <a:rPr lang="en-US" dirty="0" smtClean="0"/>
              <a:t> </a:t>
            </a:r>
            <a:r>
              <a:rPr lang="en-US" dirty="0" err="1" smtClean="0"/>
              <a:t>ochii</a:t>
            </a:r>
            <a:r>
              <a:rPr lang="en-US" dirty="0" smtClean="0"/>
              <a:t> </a:t>
            </a:r>
            <a:r>
              <a:rPr lang="en-US" dirty="0" err="1" smtClean="0"/>
              <a:t>unui</a:t>
            </a:r>
            <a:r>
              <a:rPr lang="en-US" dirty="0" smtClean="0"/>
              <a:t> </a:t>
            </a:r>
            <a:r>
              <a:rPr lang="en-US" dirty="0" err="1" smtClean="0"/>
              <a:t>copil</a:t>
            </a:r>
            <a:r>
              <a:rPr lang="en-US" dirty="0" smtClean="0"/>
              <a:t> din </a:t>
            </a:r>
            <a:r>
              <a:rPr lang="en-US" dirty="0" err="1" smtClean="0"/>
              <a:t>două</a:t>
            </a:r>
            <a:r>
              <a:rPr lang="en-US" dirty="0" smtClean="0"/>
              <a:t> </a:t>
            </a:r>
            <a:r>
              <a:rPr lang="en-US" dirty="0" err="1" smtClean="0"/>
              <a:t>situații</a:t>
            </a:r>
            <a:r>
              <a:rPr lang="en-US" dirty="0" smtClean="0"/>
              <a:t>: </a:t>
            </a:r>
            <a:r>
              <a:rPr lang="en-US" dirty="0" err="1" smtClean="0"/>
              <a:t>copilul</a:t>
            </a:r>
            <a:r>
              <a:rPr lang="en-US" dirty="0" smtClean="0"/>
              <a:t> liber </a:t>
            </a:r>
            <a:r>
              <a:rPr lang="en-US" dirty="0" err="1" smtClean="0"/>
              <a:t>și</a:t>
            </a:r>
            <a:r>
              <a:rPr lang="en-US" dirty="0" smtClean="0"/>
              <a:t> </a:t>
            </a:r>
            <a:r>
              <a:rPr lang="en-US" dirty="0" err="1" smtClean="0"/>
              <a:t>copilul</a:t>
            </a:r>
            <a:r>
              <a:rPr lang="en-US" dirty="0" smtClean="0"/>
              <a:t> </a:t>
            </a:r>
            <a:r>
              <a:rPr lang="en-US" dirty="0" err="1" smtClean="0"/>
              <a:t>prizonier</a:t>
            </a:r>
            <a:r>
              <a:rPr lang="en-US" dirty="0" smtClean="0"/>
              <a:t>;</a:t>
            </a:r>
          </a:p>
          <a:p>
            <a:r>
              <a:rPr lang="en-US" dirty="0" err="1" smtClean="0"/>
              <a:t>Inocența</a:t>
            </a:r>
            <a:r>
              <a:rPr lang="en-US" dirty="0" smtClean="0"/>
              <a:t> </a:t>
            </a:r>
            <a:r>
              <a:rPr lang="en-US" dirty="0" err="1" smtClean="0"/>
              <a:t>lui</a:t>
            </a:r>
            <a:r>
              <a:rPr lang="en-US" dirty="0" smtClean="0"/>
              <a:t> Bruno </a:t>
            </a:r>
          </a:p>
          <a:p>
            <a:r>
              <a:rPr lang="en-US" dirty="0" err="1" smtClean="0"/>
              <a:t>Suspansul</a:t>
            </a:r>
            <a:r>
              <a:rPr lang="en-US" dirty="0" smtClean="0"/>
              <a:t> </a:t>
            </a:r>
            <a:r>
              <a:rPr lang="en-US" dirty="0" err="1" smtClean="0"/>
              <a:t>creat</a:t>
            </a:r>
            <a:r>
              <a:rPr lang="en-US" dirty="0" smtClean="0"/>
              <a:t> de </a:t>
            </a:r>
            <a:r>
              <a:rPr lang="en-US" dirty="0" err="1" smtClean="0"/>
              <a:t>căutarea</a:t>
            </a:r>
            <a:r>
              <a:rPr lang="en-US" dirty="0" smtClean="0"/>
              <a:t> </a:t>
            </a:r>
            <a:r>
              <a:rPr lang="en-US" dirty="0" err="1" smtClean="0"/>
              <a:t>tatălui</a:t>
            </a:r>
            <a:r>
              <a:rPr lang="en-US" dirty="0" smtClean="0"/>
              <a:t> </a:t>
            </a:r>
            <a:r>
              <a:rPr lang="en-US" dirty="0" err="1" smtClean="0"/>
              <a:t>lui</a:t>
            </a:r>
            <a:r>
              <a:rPr lang="en-US" dirty="0" smtClean="0"/>
              <a:t> </a:t>
            </a:r>
            <a:r>
              <a:rPr lang="en-US" dirty="0" err="1" smtClean="0"/>
              <a:t>Shmuel</a:t>
            </a:r>
            <a:r>
              <a:rPr lang="en-US" dirty="0" smtClean="0"/>
              <a:t> </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3048000"/>
            <a:ext cx="3816350" cy="2389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4525780"/>
      </p:ext>
    </p:extLst>
  </p:cSld>
  <p:clrMapOvr>
    <a:masterClrMapping/>
  </p:clrMapOvr>
  <p:transition spd="slow">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Mesaje</a:t>
            </a:r>
            <a:endParaRPr lang="en-US" dirty="0"/>
          </a:p>
        </p:txBody>
      </p:sp>
      <p:sp>
        <p:nvSpPr>
          <p:cNvPr id="3" name="Content Placeholder 2"/>
          <p:cNvSpPr>
            <a:spLocks noGrp="1"/>
          </p:cNvSpPr>
          <p:nvPr>
            <p:ph idx="1"/>
          </p:nvPr>
        </p:nvSpPr>
        <p:spPr/>
        <p:txBody>
          <a:bodyPr/>
          <a:lstStyle/>
          <a:p>
            <a:endParaRPr lang="en-US" dirty="0"/>
          </a:p>
          <a:p>
            <a:r>
              <a:rPr lang="en-US" dirty="0" err="1" smtClean="0"/>
              <a:t>Trebuie</a:t>
            </a:r>
            <a:r>
              <a:rPr lang="en-US" dirty="0" smtClean="0"/>
              <a:t> </a:t>
            </a:r>
            <a:r>
              <a:rPr lang="en-US" dirty="0" err="1" smtClean="0"/>
              <a:t>să</a:t>
            </a:r>
            <a:r>
              <a:rPr lang="en-US" dirty="0" smtClean="0"/>
              <a:t> </a:t>
            </a:r>
            <a:r>
              <a:rPr lang="en-US" dirty="0" err="1" smtClean="0"/>
              <a:t>existe</a:t>
            </a:r>
            <a:r>
              <a:rPr lang="en-US" dirty="0" smtClean="0"/>
              <a:t>:</a:t>
            </a:r>
          </a:p>
          <a:p>
            <a:pPr marL="0" indent="0">
              <a:buNone/>
            </a:pPr>
            <a:r>
              <a:rPr lang="en-US" dirty="0"/>
              <a:t>	</a:t>
            </a:r>
            <a:r>
              <a:rPr lang="en-US" dirty="0" smtClean="0"/>
              <a:t>- </a:t>
            </a:r>
            <a:r>
              <a:rPr lang="en-US" dirty="0" err="1" smtClean="0"/>
              <a:t>toleranță</a:t>
            </a:r>
            <a:r>
              <a:rPr lang="en-US" dirty="0" smtClean="0"/>
              <a:t> </a:t>
            </a:r>
            <a:r>
              <a:rPr lang="en-US" dirty="0" err="1" smtClean="0"/>
              <a:t>și</a:t>
            </a:r>
            <a:r>
              <a:rPr lang="en-US" dirty="0" smtClean="0"/>
              <a:t> </a:t>
            </a:r>
            <a:r>
              <a:rPr lang="en-US" dirty="0" err="1" smtClean="0"/>
              <a:t>compasiune</a:t>
            </a:r>
            <a:r>
              <a:rPr lang="en-US" dirty="0" smtClean="0"/>
              <a:t> </a:t>
            </a:r>
            <a:r>
              <a:rPr lang="en-US" dirty="0" err="1"/>
              <a:t>î</a:t>
            </a:r>
            <a:r>
              <a:rPr lang="en-US" dirty="0" err="1" smtClean="0"/>
              <a:t>ntre</a:t>
            </a:r>
            <a:r>
              <a:rPr lang="en-US" dirty="0" smtClean="0"/>
              <a:t> </a:t>
            </a:r>
            <a:r>
              <a:rPr lang="en-US" dirty="0" err="1" smtClean="0"/>
              <a:t>oameni</a:t>
            </a:r>
            <a:endParaRPr lang="en-US" dirty="0" smtClean="0"/>
          </a:p>
          <a:p>
            <a:pPr marL="0" indent="0">
              <a:buNone/>
            </a:pPr>
            <a:r>
              <a:rPr lang="en-US" dirty="0"/>
              <a:t>	</a:t>
            </a:r>
            <a:r>
              <a:rPr lang="en-US" dirty="0" smtClean="0"/>
              <a:t>- </a:t>
            </a:r>
            <a:r>
              <a:rPr lang="en-US" dirty="0" err="1" smtClean="0"/>
              <a:t>prietenie</a:t>
            </a:r>
            <a:endParaRPr lang="en-US" dirty="0" smtClean="0"/>
          </a:p>
          <a:p>
            <a:pPr marL="0" indent="0">
              <a:buNone/>
            </a:pPr>
            <a:r>
              <a:rPr lang="en-US" dirty="0"/>
              <a:t> </a:t>
            </a:r>
            <a:r>
              <a:rPr lang="en-US" dirty="0" smtClean="0"/>
              <a:t>      - pace</a:t>
            </a:r>
          </a:p>
          <a:p>
            <a:endParaRPr lang="en-US" dirty="0"/>
          </a:p>
        </p:txBody>
      </p:sp>
    </p:spTree>
    <p:extLst>
      <p:ext uri="{BB962C8B-B14F-4D97-AF65-F5344CB8AC3E}">
        <p14:creationId xmlns:p14="http://schemas.microsoft.com/office/powerpoint/2010/main" val="307870375"/>
      </p:ext>
    </p:extLst>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Times New Roman" pitchFamily="18" charset="0"/>
                <a:cs typeface="Times New Roman" pitchFamily="18" charset="0"/>
              </a:rPr>
              <a:t>Cartea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5943600" cy="4525963"/>
          </a:xfrm>
        </p:spPr>
        <p:txBody>
          <a:bodyPr>
            <a:normAutofit/>
          </a:bodyPr>
          <a:lstStyle/>
          <a:p>
            <a:r>
              <a:rPr lang="en-US" dirty="0" err="1" smtClean="0">
                <a:latin typeface="Times New Roman" pitchFamily="18" charset="0"/>
                <a:cs typeface="Times New Roman" pitchFamily="18" charset="0"/>
              </a:rPr>
              <a:t>Autor</a:t>
            </a:r>
            <a:r>
              <a:rPr lang="en-US" dirty="0" smtClean="0">
                <a:latin typeface="Times New Roman" pitchFamily="18" charset="0"/>
                <a:cs typeface="Times New Roman" pitchFamily="18" charset="0"/>
              </a:rPr>
              <a:t>: Boyne John</a:t>
            </a:r>
          </a:p>
          <a:p>
            <a:r>
              <a:rPr lang="en-US" dirty="0" err="1" smtClean="0">
                <a:latin typeface="Times New Roman" pitchFamily="18" charset="0"/>
                <a:cs typeface="Times New Roman" pitchFamily="18" charset="0"/>
              </a:rPr>
              <a:t>Titlul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cărții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Băiatul</a:t>
            </a:r>
            <a:r>
              <a:rPr lang="en-US" dirty="0" smtClean="0">
                <a:latin typeface="Times New Roman" pitchFamily="18" charset="0"/>
                <a:cs typeface="Times New Roman" pitchFamily="18" charset="0"/>
              </a:rPr>
              <a:t> cu </a:t>
            </a:r>
            <a:r>
              <a:rPr lang="en-US" dirty="0" err="1" smtClean="0">
                <a:latin typeface="Times New Roman" pitchFamily="18" charset="0"/>
                <a:cs typeface="Times New Roman" pitchFamily="18" charset="0"/>
              </a:rPr>
              <a:t>pijamale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în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dungi</a:t>
            </a:r>
            <a:endParaRPr lang="en-US" dirty="0" smtClean="0">
              <a:latin typeface="Times New Roman" pitchFamily="18" charset="0"/>
              <a:cs typeface="Times New Roman" pitchFamily="18" charset="0"/>
            </a:endParaRPr>
          </a:p>
          <a:p>
            <a:r>
              <a:rPr lang="en-US" dirty="0" err="1" smtClean="0">
                <a:latin typeface="Times New Roman" pitchFamily="18" charset="0"/>
                <a:cs typeface="Times New Roman" pitchFamily="18" charset="0"/>
              </a:rPr>
              <a:t>Editura</a:t>
            </a:r>
            <a:r>
              <a:rPr lang="en-US" dirty="0" smtClean="0">
                <a:latin typeface="Times New Roman" pitchFamily="18" charset="0"/>
                <a:cs typeface="Times New Roman" pitchFamily="18" charset="0"/>
              </a:rPr>
              <a:t>: RAO</a:t>
            </a:r>
          </a:p>
          <a:p>
            <a:r>
              <a:rPr lang="en-US" dirty="0" smtClean="0">
                <a:latin typeface="Times New Roman" pitchFamily="18" charset="0"/>
                <a:cs typeface="Times New Roman" pitchFamily="18" charset="0"/>
              </a:rPr>
              <a:t>An: 2006</a:t>
            </a:r>
          </a:p>
          <a:p>
            <a:r>
              <a:rPr lang="en-US" dirty="0" smtClean="0">
                <a:latin typeface="Times New Roman" pitchFamily="18" charset="0"/>
                <a:cs typeface="Times New Roman" pitchFamily="18" charset="0"/>
              </a:rPr>
              <a:t>Prima </a:t>
            </a:r>
            <a:r>
              <a:rPr lang="en-US" dirty="0" err="1" smtClean="0">
                <a:latin typeface="Times New Roman" pitchFamily="18" charset="0"/>
                <a:cs typeface="Times New Roman" pitchFamily="18" charset="0"/>
              </a:rPr>
              <a:t>apariție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în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Irlanda</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Nr. </a:t>
            </a:r>
            <a:r>
              <a:rPr lang="en-US" dirty="0" err="1" smtClean="0">
                <a:latin typeface="Times New Roman" pitchFamily="18" charset="0"/>
                <a:cs typeface="Times New Roman" pitchFamily="18" charset="0"/>
              </a:rPr>
              <a:t>pagini</a:t>
            </a:r>
            <a:r>
              <a:rPr lang="en-US" dirty="0" smtClean="0">
                <a:latin typeface="Times New Roman" pitchFamily="18" charset="0"/>
                <a:cs typeface="Times New Roman" pitchFamily="18" charset="0"/>
              </a:rPr>
              <a:t>: 217  </a:t>
            </a:r>
          </a:p>
          <a:p>
            <a:pPr marL="0" indent="0">
              <a:buNone/>
            </a:pPr>
            <a:r>
              <a:rPr lang="en-US" dirty="0" smtClean="0"/>
              <a:t> </a:t>
            </a:r>
            <a:endParaRPr lang="en-US" dirty="0"/>
          </a:p>
        </p:txBody>
      </p:sp>
      <p:pic>
        <p:nvPicPr>
          <p:cNvPr id="5" name="Picture 2" descr="C:\Users\elena\OneDrive\Desktop\1031211-0.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600200"/>
            <a:ext cx="2376649"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44517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Times New Roman" pitchFamily="18" charset="0"/>
                <a:cs typeface="Times New Roman" pitchFamily="18" charset="0"/>
              </a:rPr>
              <a:t>Filmul</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533400" y="914400"/>
            <a:ext cx="4876800" cy="4525963"/>
          </a:xfrm>
        </p:spPr>
        <p:txBody>
          <a:bodyPr>
            <a:normAutofit/>
          </a:bodyPr>
          <a:lstStyle/>
          <a:p>
            <a:pPr algn="just"/>
            <a:r>
              <a:rPr lang="en-US" dirty="0" err="1">
                <a:latin typeface="Times New Roman" pitchFamily="18" charset="0"/>
                <a:cs typeface="Times New Roman" pitchFamily="18" charset="0"/>
              </a:rPr>
              <a:t>Cartea</a:t>
            </a:r>
            <a:r>
              <a:rPr lang="en-US" dirty="0">
                <a:latin typeface="Times New Roman" pitchFamily="18" charset="0"/>
                <a:cs typeface="Times New Roman" pitchFamily="18" charset="0"/>
              </a:rPr>
              <a:t> a </a:t>
            </a:r>
            <a:r>
              <a:rPr lang="en-US" dirty="0" err="1">
                <a:latin typeface="Times New Roman" pitchFamily="18" charset="0"/>
                <a:cs typeface="Times New Roman" pitchFamily="18" charset="0"/>
              </a:rPr>
              <a:t>fost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și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sursa</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inspirație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pentru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filmul</a:t>
            </a:r>
            <a:r>
              <a:rPr lang="en-US" dirty="0">
                <a:latin typeface="Times New Roman" pitchFamily="18" charset="0"/>
                <a:cs typeface="Times New Roman" pitchFamily="18" charset="0"/>
              </a:rPr>
              <a:t> cu </a:t>
            </a:r>
            <a:r>
              <a:rPr lang="en-US" dirty="0" err="1">
                <a:latin typeface="Times New Roman" pitchFamily="18" charset="0"/>
                <a:cs typeface="Times New Roman" pitchFamily="18" charset="0"/>
              </a:rPr>
              <a:t>același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nume</a:t>
            </a:r>
            <a:r>
              <a:rPr lang="en-US" dirty="0">
                <a:latin typeface="Times New Roman" pitchFamily="18" charset="0"/>
                <a:cs typeface="Times New Roman" pitchFamily="18" charset="0"/>
              </a:rPr>
              <a:t>, care </a:t>
            </a:r>
            <a:r>
              <a:rPr lang="en-US" dirty="0" err="1">
                <a:latin typeface="Times New Roman" pitchFamily="18" charset="0"/>
                <a:cs typeface="Times New Roman" pitchFamily="18" charset="0"/>
              </a:rPr>
              <a:t>asigură</a:t>
            </a:r>
            <a:r>
              <a:rPr lang="en-US" dirty="0">
                <a:latin typeface="Times New Roman" pitchFamily="18" charset="0"/>
                <a:cs typeface="Times New Roman" pitchFamily="18" charset="0"/>
              </a:rPr>
              <a:t> o </a:t>
            </a:r>
            <a:r>
              <a:rPr lang="en-US" dirty="0" err="1">
                <a:latin typeface="Times New Roman" pitchFamily="18" charset="0"/>
                <a:cs typeface="Times New Roman" pitchFamily="18" charset="0"/>
              </a:rPr>
              <a:t>mai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bună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înțelegere</a:t>
            </a:r>
            <a:r>
              <a:rPr lang="en-US" dirty="0">
                <a:latin typeface="Times New Roman" pitchFamily="18" charset="0"/>
                <a:cs typeface="Times New Roman" pitchFamily="18" charset="0"/>
              </a:rPr>
              <a:t> a </a:t>
            </a:r>
            <a:r>
              <a:rPr lang="en-US" dirty="0" err="1">
                <a:latin typeface="Times New Roman" pitchFamily="18" charset="0"/>
                <a:cs typeface="Times New Roman" pitchFamily="18" charset="0"/>
              </a:rPr>
              <a:t>acțiunii</a:t>
            </a:r>
            <a:r>
              <a:rPr lang="en-US" dirty="0" smtClean="0">
                <a:latin typeface="Times New Roman" pitchFamily="18" charset="0"/>
                <a:cs typeface="Times New Roman" pitchFamily="18" charset="0"/>
              </a:rPr>
              <a:t>.</a:t>
            </a:r>
          </a:p>
          <a:p>
            <a:pPr marL="0" indent="0">
              <a:buNone/>
            </a:pPr>
            <a:endParaRPr lang="en-US" dirty="0">
              <a:latin typeface="Times New Roman" pitchFamily="18" charset="0"/>
              <a:cs typeface="Times New Roman" pitchFamily="18" charset="0"/>
            </a:endParaRPr>
          </a:p>
          <a:p>
            <a:r>
              <a:rPr lang="en-US" dirty="0" err="1" smtClean="0">
                <a:latin typeface="Times New Roman" pitchFamily="18" charset="0"/>
                <a:cs typeface="Times New Roman" pitchFamily="18" charset="0"/>
              </a:rPr>
              <a:t>Producție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Marea</a:t>
            </a:r>
            <a:r>
              <a:rPr lang="en-US" dirty="0" smtClean="0">
                <a:latin typeface="Times New Roman" pitchFamily="18" charset="0"/>
                <a:cs typeface="Times New Roman" pitchFamily="18" charset="0"/>
              </a:rPr>
              <a:t> Britanie</a:t>
            </a:r>
          </a:p>
          <a:p>
            <a:r>
              <a:rPr lang="en-US" dirty="0" smtClean="0">
                <a:latin typeface="Times New Roman" pitchFamily="18" charset="0"/>
                <a:cs typeface="Times New Roman" pitchFamily="18" charset="0"/>
              </a:rPr>
              <a:t>An </a:t>
            </a:r>
            <a:r>
              <a:rPr lang="en-US" dirty="0" err="1" smtClean="0">
                <a:latin typeface="Times New Roman" pitchFamily="18" charset="0"/>
                <a:cs typeface="Times New Roman" pitchFamily="18" charset="0"/>
              </a:rPr>
              <a:t>apariție</a:t>
            </a:r>
            <a:r>
              <a:rPr lang="en-US" dirty="0" smtClean="0">
                <a:latin typeface="Times New Roman" pitchFamily="18" charset="0"/>
                <a:cs typeface="Times New Roman" pitchFamily="18" charset="0"/>
              </a:rPr>
              <a:t>: 2008</a:t>
            </a:r>
          </a:p>
          <a:p>
            <a:r>
              <a:rPr lang="en-US" dirty="0" err="1" smtClean="0">
                <a:latin typeface="Times New Roman" pitchFamily="18" charset="0"/>
                <a:cs typeface="Times New Roman" pitchFamily="18" charset="0"/>
              </a:rPr>
              <a:t>Durata</a:t>
            </a:r>
            <a:r>
              <a:rPr lang="en-US" dirty="0" smtClean="0">
                <a:latin typeface="Times New Roman" pitchFamily="18" charset="0"/>
                <a:cs typeface="Times New Roman" pitchFamily="18" charset="0"/>
              </a:rPr>
              <a:t>: 94 minute</a:t>
            </a:r>
          </a:p>
          <a:p>
            <a:r>
              <a:rPr lang="en-US" dirty="0" err="1" smtClean="0">
                <a:latin typeface="Times New Roman" pitchFamily="18" charset="0"/>
                <a:cs typeface="Times New Roman" pitchFamily="18" charset="0"/>
              </a:rPr>
              <a:t>Regie</a:t>
            </a:r>
            <a:r>
              <a:rPr lang="en-US" dirty="0" smtClean="0">
                <a:latin typeface="Times New Roman" pitchFamily="18" charset="0"/>
                <a:cs typeface="Times New Roman" pitchFamily="18" charset="0"/>
              </a:rPr>
              <a:t>: Mark Herman</a:t>
            </a:r>
            <a:endParaRPr lang="en-US" dirty="0">
              <a:latin typeface="Times New Roman" pitchFamily="18" charset="0"/>
              <a:cs typeface="Times New Roman" pitchFamily="18" charset="0"/>
            </a:endParaRPr>
          </a:p>
        </p:txBody>
      </p:sp>
      <p:pic>
        <p:nvPicPr>
          <p:cNvPr id="2050" name="Picture 2" descr="C:\Users\elena\OneDrive\Desktop\the-boy-in-the-striped-pyjamas-782709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990600"/>
            <a:ext cx="3063460" cy="459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12820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Personaje</a:t>
            </a:r>
            <a:endParaRPr lang="en-US" dirty="0"/>
          </a:p>
        </p:txBody>
      </p:sp>
      <p:sp>
        <p:nvSpPr>
          <p:cNvPr id="3" name="Content Placeholder 2"/>
          <p:cNvSpPr>
            <a:spLocks noGrp="1"/>
          </p:cNvSpPr>
          <p:nvPr>
            <p:ph idx="1"/>
          </p:nvPr>
        </p:nvSpPr>
        <p:spPr>
          <a:xfrm>
            <a:off x="502920" y="530352"/>
            <a:ext cx="8183880" cy="4879848"/>
          </a:xfrm>
        </p:spPr>
        <p:txBody>
          <a:bodyPr>
            <a:normAutofit fontScale="92500" lnSpcReduction="10000"/>
          </a:bodyPr>
          <a:lstStyle/>
          <a:p>
            <a:pPr algn="just"/>
            <a:r>
              <a:rPr lang="en-US" dirty="0" smtClean="0"/>
              <a:t>Bruno: </a:t>
            </a:r>
            <a:r>
              <a:rPr lang="en-US" dirty="0" err="1" smtClean="0"/>
              <a:t>băiețel</a:t>
            </a:r>
            <a:r>
              <a:rPr lang="en-US" dirty="0" smtClean="0"/>
              <a:t> de 9 </a:t>
            </a:r>
            <a:r>
              <a:rPr lang="en-US" dirty="0" err="1" smtClean="0"/>
              <a:t>ani</a:t>
            </a:r>
            <a:r>
              <a:rPr lang="en-US" dirty="0" smtClean="0"/>
              <a:t>,  </a:t>
            </a:r>
            <a:r>
              <a:rPr lang="en-US" dirty="0" err="1" smtClean="0"/>
              <a:t>fiu</a:t>
            </a:r>
            <a:r>
              <a:rPr lang="en-US" dirty="0" smtClean="0"/>
              <a:t> de </a:t>
            </a:r>
            <a:r>
              <a:rPr lang="en-US" dirty="0" err="1" smtClean="0"/>
              <a:t>comandant</a:t>
            </a:r>
            <a:r>
              <a:rPr lang="en-US" dirty="0" smtClean="0"/>
              <a:t> </a:t>
            </a:r>
            <a:r>
              <a:rPr lang="en-US" dirty="0" err="1" smtClean="0"/>
              <a:t>german</a:t>
            </a:r>
            <a:r>
              <a:rPr lang="en-US" dirty="0"/>
              <a:t>,</a:t>
            </a:r>
            <a:r>
              <a:rPr lang="en-US" dirty="0" smtClean="0"/>
              <a:t> </a:t>
            </a:r>
            <a:r>
              <a:rPr lang="en-US" dirty="0" err="1" smtClean="0"/>
              <a:t>naiv</a:t>
            </a:r>
            <a:r>
              <a:rPr lang="en-US" dirty="0" smtClean="0"/>
              <a:t>, </a:t>
            </a:r>
            <a:r>
              <a:rPr lang="en-US" dirty="0" err="1" smtClean="0"/>
              <a:t>prietenos</a:t>
            </a:r>
            <a:r>
              <a:rPr lang="en-US" dirty="0" smtClean="0"/>
              <a:t>, </a:t>
            </a:r>
            <a:r>
              <a:rPr lang="en-US" dirty="0" err="1" smtClean="0"/>
              <a:t>dornic</a:t>
            </a:r>
            <a:r>
              <a:rPr lang="en-US" dirty="0" smtClean="0"/>
              <a:t> de </a:t>
            </a:r>
            <a:r>
              <a:rPr lang="en-US" dirty="0" err="1" smtClean="0"/>
              <a:t>aventură</a:t>
            </a:r>
            <a:r>
              <a:rPr lang="en-US" dirty="0" smtClean="0"/>
              <a:t>;</a:t>
            </a:r>
          </a:p>
          <a:p>
            <a:r>
              <a:rPr lang="en-US" dirty="0" err="1" smtClean="0"/>
              <a:t>Shmuel</a:t>
            </a:r>
            <a:r>
              <a:rPr lang="en-US" dirty="0" smtClean="0"/>
              <a:t>: </a:t>
            </a:r>
            <a:r>
              <a:rPr lang="en-US" dirty="0" err="1" smtClean="0"/>
              <a:t>băiețel</a:t>
            </a:r>
            <a:r>
              <a:rPr lang="en-US" dirty="0" smtClean="0"/>
              <a:t> de 9 </a:t>
            </a:r>
            <a:r>
              <a:rPr lang="en-US" dirty="0" err="1" smtClean="0"/>
              <a:t>ani</a:t>
            </a:r>
            <a:r>
              <a:rPr lang="en-US" dirty="0" smtClean="0"/>
              <a:t>, </a:t>
            </a:r>
            <a:r>
              <a:rPr lang="en-US" dirty="0" err="1" smtClean="0"/>
              <a:t>evreu</a:t>
            </a:r>
            <a:r>
              <a:rPr lang="en-US" dirty="0" smtClean="0"/>
              <a:t>, care </a:t>
            </a:r>
            <a:r>
              <a:rPr lang="en-US" dirty="0" err="1" smtClean="0"/>
              <a:t>trăia</a:t>
            </a:r>
            <a:r>
              <a:rPr lang="en-US" dirty="0" smtClean="0"/>
              <a:t> de </a:t>
            </a:r>
            <a:r>
              <a:rPr lang="en-US" dirty="0" err="1" smtClean="0"/>
              <a:t>partea</a:t>
            </a:r>
            <a:r>
              <a:rPr lang="en-US" dirty="0" smtClean="0"/>
              <a:t> </a:t>
            </a:r>
            <a:r>
              <a:rPr lang="en-US" dirty="0" err="1" smtClean="0"/>
              <a:t>cealată</a:t>
            </a:r>
            <a:r>
              <a:rPr lang="en-US" dirty="0" smtClean="0"/>
              <a:t> a </a:t>
            </a:r>
            <a:r>
              <a:rPr lang="en-US" dirty="0" err="1" smtClean="0"/>
              <a:t>gardului</a:t>
            </a:r>
            <a:r>
              <a:rPr lang="en-US" dirty="0" smtClean="0"/>
              <a:t> </a:t>
            </a:r>
            <a:r>
              <a:rPr lang="en-US" dirty="0" err="1" smtClean="0"/>
              <a:t>ghimpat</a:t>
            </a:r>
            <a:r>
              <a:rPr lang="en-US" dirty="0" smtClean="0"/>
              <a:t>, </a:t>
            </a:r>
            <a:r>
              <a:rPr lang="en-US" dirty="0" err="1" smtClean="0"/>
              <a:t>în</a:t>
            </a:r>
            <a:r>
              <a:rPr lang="en-US" dirty="0" smtClean="0"/>
              <a:t> </a:t>
            </a:r>
            <a:r>
              <a:rPr lang="en-US" dirty="0" err="1" smtClean="0"/>
              <a:t>lagăr</a:t>
            </a:r>
            <a:r>
              <a:rPr lang="en-US" dirty="0" smtClean="0"/>
              <a:t>; </a:t>
            </a:r>
            <a:r>
              <a:rPr lang="en-US" dirty="0" err="1" smtClean="0"/>
              <a:t>iertător</a:t>
            </a:r>
            <a:r>
              <a:rPr lang="en-US" dirty="0" smtClean="0"/>
              <a:t>, </a:t>
            </a:r>
            <a:r>
              <a:rPr lang="en-US" dirty="0" err="1" smtClean="0"/>
              <a:t>naiv</a:t>
            </a:r>
            <a:r>
              <a:rPr lang="en-US" dirty="0" smtClean="0"/>
              <a:t>, </a:t>
            </a:r>
            <a:r>
              <a:rPr lang="en-US" dirty="0" err="1" smtClean="0"/>
              <a:t>liniștit</a:t>
            </a:r>
            <a:r>
              <a:rPr lang="en-US" dirty="0" smtClean="0"/>
              <a:t>;</a:t>
            </a:r>
          </a:p>
          <a:p>
            <a:r>
              <a:rPr lang="en-US" dirty="0" smtClean="0"/>
              <a:t>Elsa, mama </a:t>
            </a:r>
            <a:r>
              <a:rPr lang="en-US" dirty="0" err="1" smtClean="0"/>
              <a:t>lui</a:t>
            </a:r>
            <a:r>
              <a:rPr lang="en-US" dirty="0" smtClean="0"/>
              <a:t> Bruno: </a:t>
            </a:r>
            <a:r>
              <a:rPr lang="en-US" dirty="0" err="1" smtClean="0"/>
              <a:t>grijulie</a:t>
            </a:r>
            <a:r>
              <a:rPr lang="en-US" dirty="0" smtClean="0"/>
              <a:t> </a:t>
            </a:r>
            <a:r>
              <a:rPr lang="en-US" dirty="0" err="1" smtClean="0"/>
              <a:t>și</a:t>
            </a:r>
            <a:r>
              <a:rPr lang="en-US" dirty="0" smtClean="0"/>
              <a:t> </a:t>
            </a:r>
            <a:r>
              <a:rPr lang="en-US" dirty="0" err="1" smtClean="0"/>
              <a:t>responsabilă</a:t>
            </a:r>
            <a:r>
              <a:rPr lang="en-US" dirty="0" smtClean="0"/>
              <a:t>;</a:t>
            </a:r>
          </a:p>
          <a:p>
            <a:r>
              <a:rPr lang="en-US" dirty="0" smtClean="0"/>
              <a:t>Ralf, </a:t>
            </a:r>
            <a:r>
              <a:rPr lang="en-US" dirty="0" err="1" smtClean="0"/>
              <a:t>tatăl</a:t>
            </a:r>
            <a:r>
              <a:rPr lang="en-US" dirty="0" smtClean="0"/>
              <a:t> </a:t>
            </a:r>
            <a:r>
              <a:rPr lang="en-US" dirty="0" err="1" smtClean="0"/>
              <a:t>lui</a:t>
            </a:r>
            <a:r>
              <a:rPr lang="en-US" dirty="0" smtClean="0"/>
              <a:t> Bruno: sever, </a:t>
            </a:r>
            <a:r>
              <a:rPr lang="en-US" dirty="0" err="1" smtClean="0"/>
              <a:t>impunător</a:t>
            </a:r>
            <a:endParaRPr lang="en-US" dirty="0" smtClean="0"/>
          </a:p>
          <a:p>
            <a:pPr algn="just"/>
            <a:r>
              <a:rPr lang="en-US" dirty="0" smtClean="0"/>
              <a:t>Gretel, </a:t>
            </a:r>
            <a:r>
              <a:rPr lang="en-US" dirty="0" err="1" smtClean="0"/>
              <a:t>sora</a:t>
            </a:r>
            <a:r>
              <a:rPr lang="en-US" dirty="0" smtClean="0"/>
              <a:t> </a:t>
            </a:r>
            <a:r>
              <a:rPr lang="en-US" dirty="0" err="1" smtClean="0"/>
              <a:t>mai</a:t>
            </a:r>
            <a:r>
              <a:rPr lang="en-US" dirty="0" smtClean="0"/>
              <a:t> mare a </a:t>
            </a:r>
            <a:r>
              <a:rPr lang="en-US" dirty="0" err="1" smtClean="0"/>
              <a:t>lui</a:t>
            </a:r>
            <a:r>
              <a:rPr lang="en-US" dirty="0" smtClean="0"/>
              <a:t> Bruno: </a:t>
            </a:r>
            <a:r>
              <a:rPr lang="en-US" dirty="0" err="1" smtClean="0"/>
              <a:t>autoritară</a:t>
            </a:r>
            <a:r>
              <a:rPr lang="en-US" dirty="0" smtClean="0"/>
              <a:t>, </a:t>
            </a:r>
            <a:r>
              <a:rPr lang="en-US" dirty="0" err="1" smtClean="0"/>
              <a:t>cunoștea</a:t>
            </a:r>
            <a:r>
              <a:rPr lang="en-US" dirty="0" smtClean="0"/>
              <a:t> </a:t>
            </a:r>
            <a:r>
              <a:rPr lang="en-US" dirty="0" err="1" smtClean="0"/>
              <a:t>situația</a:t>
            </a:r>
            <a:endParaRPr lang="en-US" dirty="0" smtClean="0"/>
          </a:p>
          <a:p>
            <a:pPr algn="just"/>
            <a:r>
              <a:rPr lang="en-US" dirty="0" err="1" smtClean="0"/>
              <a:t>Pavel</a:t>
            </a:r>
            <a:r>
              <a:rPr lang="en-US" dirty="0" smtClean="0"/>
              <a:t>: doctor </a:t>
            </a:r>
            <a:r>
              <a:rPr lang="en-US" dirty="0" err="1" smtClean="0"/>
              <a:t>evreu</a:t>
            </a:r>
            <a:r>
              <a:rPr lang="en-US" dirty="0" smtClean="0"/>
              <a:t>, </a:t>
            </a:r>
            <a:r>
              <a:rPr lang="en-US" dirty="0" err="1" smtClean="0"/>
              <a:t>prizonier</a:t>
            </a:r>
            <a:r>
              <a:rPr lang="en-US" dirty="0" smtClean="0"/>
              <a:t> </a:t>
            </a:r>
            <a:r>
              <a:rPr lang="en-US" dirty="0" err="1" smtClean="0"/>
              <a:t>în</a:t>
            </a:r>
            <a:r>
              <a:rPr lang="en-US" dirty="0" smtClean="0"/>
              <a:t> </a:t>
            </a:r>
            <a:r>
              <a:rPr lang="en-US" dirty="0" err="1" smtClean="0"/>
              <a:t>lagăr</a:t>
            </a:r>
            <a:r>
              <a:rPr lang="en-US" dirty="0" smtClean="0"/>
              <a:t>, </a:t>
            </a:r>
            <a:r>
              <a:rPr lang="en-US" dirty="0" err="1" smtClean="0"/>
              <a:t>venea</a:t>
            </a:r>
            <a:r>
              <a:rPr lang="en-US" dirty="0" smtClean="0"/>
              <a:t> </a:t>
            </a:r>
            <a:r>
              <a:rPr lang="en-US" dirty="0" err="1" smtClean="0"/>
              <a:t>ocazional</a:t>
            </a:r>
            <a:r>
              <a:rPr lang="en-US" dirty="0" smtClean="0"/>
              <a:t> </a:t>
            </a:r>
            <a:r>
              <a:rPr lang="en-US" dirty="0" err="1"/>
              <a:t>î</a:t>
            </a:r>
            <a:r>
              <a:rPr lang="en-US" dirty="0" err="1" smtClean="0"/>
              <a:t>n</a:t>
            </a:r>
            <a:r>
              <a:rPr lang="en-US" dirty="0" smtClean="0"/>
              <a:t> </a:t>
            </a:r>
            <a:r>
              <a:rPr lang="en-US" dirty="0" err="1" smtClean="0"/>
              <a:t>bucătăria</a:t>
            </a:r>
            <a:r>
              <a:rPr lang="en-US" dirty="0" smtClean="0"/>
              <a:t> </a:t>
            </a:r>
            <a:r>
              <a:rPr lang="en-US" dirty="0" err="1" smtClean="0"/>
              <a:t>comandantului</a:t>
            </a:r>
            <a:r>
              <a:rPr lang="en-US" dirty="0" smtClean="0"/>
              <a:t> </a:t>
            </a:r>
            <a:r>
              <a:rPr lang="en-US" dirty="0" err="1" smtClean="0"/>
              <a:t>să</a:t>
            </a:r>
            <a:r>
              <a:rPr lang="en-US" dirty="0" smtClean="0"/>
              <a:t> </a:t>
            </a:r>
            <a:r>
              <a:rPr lang="en-US" dirty="0" err="1" smtClean="0"/>
              <a:t>ajute</a:t>
            </a:r>
            <a:endParaRPr lang="en-US" dirty="0"/>
          </a:p>
        </p:txBody>
      </p:sp>
    </p:spTree>
    <p:extLst>
      <p:ext uri="{BB962C8B-B14F-4D97-AF65-F5344CB8AC3E}">
        <p14:creationId xmlns:p14="http://schemas.microsoft.com/office/powerpoint/2010/main" val="1820664484"/>
      </p:ext>
    </p:extLst>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487362"/>
          </a:xfrm>
        </p:spPr>
        <p:txBody>
          <a:bodyPr>
            <a:normAutofit fontScale="90000"/>
          </a:bodyPr>
          <a:lstStyle/>
          <a:p>
            <a:r>
              <a:rPr lang="en-US" dirty="0" err="1" smtClean="0">
                <a:latin typeface="Times New Roman" pitchFamily="18" charset="0"/>
                <a:cs typeface="Times New Roman" pitchFamily="18" charset="0"/>
              </a:rPr>
              <a:t>Pe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scurt</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914400"/>
            <a:ext cx="8229600" cy="5211763"/>
          </a:xfrm>
        </p:spPr>
        <p:txBody>
          <a:bodyPr>
            <a:normAutofit/>
          </a:bodyPr>
          <a:lstStyle/>
          <a:p>
            <a:pPr algn="just"/>
            <a:r>
              <a:rPr lang="en-US" dirty="0" err="1" smtClean="0">
                <a:latin typeface="Times New Roman" pitchFamily="18" charset="0"/>
                <a:cs typeface="Times New Roman" pitchFamily="18" charset="0"/>
              </a:rPr>
              <a:t>Firul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poveștii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începe</a:t>
            </a:r>
            <a:r>
              <a:rPr lang="en-US" dirty="0" smtClean="0">
                <a:latin typeface="Times New Roman" pitchFamily="18" charset="0"/>
                <a:cs typeface="Times New Roman" pitchFamily="18" charset="0"/>
              </a:rPr>
              <a:t> cu </a:t>
            </a:r>
            <a:r>
              <a:rPr lang="en-US" dirty="0" err="1" smtClean="0">
                <a:latin typeface="Times New Roman" pitchFamily="18" charset="0"/>
                <a:cs typeface="Times New Roman" pitchFamily="18" charset="0"/>
              </a:rPr>
              <a:t>prezentarea</a:t>
            </a:r>
            <a:r>
              <a:rPr lang="en-US" dirty="0" smtClean="0">
                <a:latin typeface="Times New Roman" pitchFamily="18" charset="0"/>
                <a:cs typeface="Times New Roman" pitchFamily="18" charset="0"/>
              </a:rPr>
              <a:t> </a:t>
            </a:r>
            <a:r>
              <a:rPr lang="vi-VN" dirty="0" smtClean="0">
                <a:latin typeface="Times New Roman" pitchFamily="18" charset="0"/>
                <a:cs typeface="Times New Roman" pitchFamily="18" charset="0"/>
              </a:rPr>
              <a:t>un</a:t>
            </a:r>
            <a:r>
              <a:rPr lang="en-US" dirty="0" err="1" smtClean="0">
                <a:latin typeface="Times New Roman" pitchFamily="18" charset="0"/>
                <a:cs typeface="Times New Roman" pitchFamily="18" charset="0"/>
              </a:rPr>
              <a:t>ui</a:t>
            </a:r>
            <a:r>
              <a:rPr lang="vi-VN" dirty="0" smtClean="0">
                <a:latin typeface="Times New Roman" pitchFamily="18" charset="0"/>
                <a:cs typeface="Times New Roman" pitchFamily="18" charset="0"/>
              </a:rPr>
              <a:t> </a:t>
            </a:r>
            <a:r>
              <a:rPr lang="vi-VN" dirty="0">
                <a:latin typeface="Times New Roman" pitchFamily="18" charset="0"/>
                <a:cs typeface="Times New Roman" pitchFamily="18" charset="0"/>
              </a:rPr>
              <a:t>băiețel de nouă ani, Bruno, din Berlin. El și familia lui trăiau </a:t>
            </a:r>
            <a:r>
              <a:rPr lang="vi-VN" dirty="0" smtClean="0">
                <a:latin typeface="Times New Roman" pitchFamily="18" charset="0"/>
                <a:cs typeface="Times New Roman" pitchFamily="18" charset="0"/>
              </a:rPr>
              <a:t> </a:t>
            </a:r>
            <a:r>
              <a:rPr lang="vi-VN" dirty="0">
                <a:latin typeface="Times New Roman" pitchFamily="18" charset="0"/>
                <a:cs typeface="Times New Roman" pitchFamily="18" charset="0"/>
              </a:rPr>
              <a:t>într-o casă mare, </a:t>
            </a:r>
            <a:r>
              <a:rPr lang="vi-VN" dirty="0" smtClean="0">
                <a:latin typeface="Times New Roman" pitchFamily="18" charset="0"/>
                <a:cs typeface="Times New Roman" pitchFamily="18" charset="0"/>
              </a:rPr>
              <a:t>luxoasă</a:t>
            </a:r>
            <a:r>
              <a:rPr lang="vi-VN" dirty="0">
                <a:latin typeface="Times New Roman" pitchFamily="18" charset="0"/>
                <a:cs typeface="Times New Roman" pitchFamily="18" charset="0"/>
              </a:rPr>
              <a:t>, cu o balustradă pe care Bruno aluneca ori de câte ori dorea să încerce un anumit joc născocit de el: ca să câștige jocul, trebuia să aterizeze în picioare, iar în caz contrar, pierdea și trebuia să urce din nou cele cinci etaje.  </a:t>
            </a:r>
            <a:endParaRPr lang="en-US" dirty="0" smtClean="0">
              <a:latin typeface="Times New Roman" pitchFamily="18" charset="0"/>
              <a:cs typeface="Times New Roman" pitchFamily="18" charset="0"/>
            </a:endParaRPr>
          </a:p>
          <a:p>
            <a:pPr algn="just"/>
            <a:r>
              <a:rPr lang="vi-VN" dirty="0" smtClean="0">
                <a:latin typeface="Times New Roman" pitchFamily="18" charset="0"/>
                <a:cs typeface="Times New Roman" pitchFamily="18" charset="0"/>
              </a:rPr>
              <a:t>Fiecare </a:t>
            </a:r>
            <a:r>
              <a:rPr lang="vi-VN" dirty="0">
                <a:latin typeface="Times New Roman" pitchFamily="18" charset="0"/>
                <a:cs typeface="Times New Roman" pitchFamily="18" charset="0"/>
              </a:rPr>
              <a:t>membru al familiei avea propriul ritm și, în general, erau mulțumiți de viața lor.</a:t>
            </a: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56565453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descr="C:\Users\elena\OneDrive\Desktop\descărcare (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19600" y="685800"/>
            <a:ext cx="3947611" cy="24603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elena\OneDrive\Desktop\descărcare (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8057" y="2667000"/>
            <a:ext cx="2111542"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674013"/>
      </p:ext>
    </p:extLst>
  </p:cSld>
  <p:clrMapOvr>
    <a:masterClrMapping/>
  </p:clrMapOvr>
  <p:transition spd="slow">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a:bodyPr>
          <a:lstStyle/>
          <a:p>
            <a:pPr algn="just"/>
            <a:r>
              <a:rPr lang="vi-VN" dirty="0">
                <a:latin typeface="Times New Roman" pitchFamily="18" charset="0"/>
                <a:cs typeface="Times New Roman" pitchFamily="18" charset="0"/>
              </a:rPr>
              <a:t>Într-o zi, familia lui Bruno este nevoită să se mute la ”</a:t>
            </a:r>
            <a:r>
              <a:rPr lang="vi-VN" i="1" dirty="0">
                <a:latin typeface="Times New Roman" pitchFamily="18" charset="0"/>
                <a:cs typeface="Times New Roman" pitchFamily="18" charset="0"/>
              </a:rPr>
              <a:t>Out-With</a:t>
            </a:r>
            <a:r>
              <a:rPr lang="vi-VN" dirty="0">
                <a:latin typeface="Times New Roman" pitchFamily="18" charset="0"/>
                <a:cs typeface="Times New Roman" pitchFamily="18" charset="0"/>
              </a:rPr>
              <a:t>”, o nouă casă. Lucrul acesta a fost determinat de faptul că tatăl băiatului fusese avansat la rangul de Comandant, responsabil al unui lagăr de concentrare. </a:t>
            </a:r>
            <a:endParaRPr lang="en-US" dirty="0">
              <a:latin typeface="Times New Roman" pitchFamily="18" charset="0"/>
              <a:cs typeface="Times New Roman" pitchFamily="18" charset="0"/>
            </a:endParaRPr>
          </a:p>
          <a:p>
            <a:pPr marL="109728" indent="0">
              <a:buNone/>
            </a:pPr>
            <a:endParaRPr lang="en-US" dirty="0" smtClean="0">
              <a:latin typeface="Times New Roman" pitchFamily="18" charset="0"/>
              <a:cs typeface="Times New Roman" pitchFamily="18" charset="0"/>
            </a:endParaRPr>
          </a:p>
          <a:p>
            <a:pPr algn="just"/>
            <a:r>
              <a:rPr lang="vi-VN" dirty="0" smtClean="0">
                <a:latin typeface="Times New Roman" pitchFamily="18" charset="0"/>
                <a:cs typeface="Times New Roman" pitchFamily="18" charset="0"/>
              </a:rPr>
              <a:t>La </a:t>
            </a:r>
            <a:r>
              <a:rPr lang="vi-VN" dirty="0">
                <a:latin typeface="Times New Roman" pitchFamily="18" charset="0"/>
                <a:cs typeface="Times New Roman" pitchFamily="18" charset="0"/>
              </a:rPr>
              <a:t>început, băiețelul își dorea să se întoarcă la Berlin. Și-a schimbat, însă, părerea după ce, la sfârșitul unei explorări în împrejurimile casei, a făcut cunoștință cu Shmuel. Acesta era un băiețel evreu, care trăia ”de partea cealaltă a gardului” ce despărțea lumea lui Bruno de cea în care se afla Shmuel: lagărul de concentrare unde erau prizonieri și alți evrei, asemenea lui Shmuel.</a:t>
            </a:r>
          </a:p>
          <a:p>
            <a:endParaRPr lang="en-US" dirty="0"/>
          </a:p>
        </p:txBody>
      </p:sp>
    </p:spTree>
    <p:extLst>
      <p:ext uri="{BB962C8B-B14F-4D97-AF65-F5344CB8AC3E}">
        <p14:creationId xmlns:p14="http://schemas.microsoft.com/office/powerpoint/2010/main" val="4169213660"/>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elena\OneDrive\Desktop\descărcare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4290527"/>
            <a:ext cx="4977671" cy="146685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elena\OneDrive\Desktop\descărcare (1).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038600" y="1390233"/>
            <a:ext cx="3651816" cy="2045017"/>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elena\OneDrive\Desktop\descărcare (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914401"/>
            <a:ext cx="1994156" cy="2996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611499"/>
      </p:ext>
    </p:extLst>
  </p:cSld>
  <p:clrMapOvr>
    <a:masterClrMapping/>
  </p:clrMapOvr>
  <p:transition spd="slow">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r>
              <a:rPr lang="vi-VN" dirty="0">
                <a:latin typeface="Times New Roman" pitchFamily="18" charset="0"/>
                <a:cs typeface="Times New Roman" pitchFamily="18" charset="0"/>
              </a:rPr>
              <a:t>Ambii băieți au nouă ani. Ei se împrietenesc și ajung să vorbească zilnic despre lucrurile care li s-au întâmplat până în acel moment. Nici unul, nici altul nu par să realizeze cu adevărat diferența dintre lumile din care proveneau.</a:t>
            </a:r>
          </a:p>
          <a:p>
            <a:pPr algn="just"/>
            <a:r>
              <a:rPr lang="vi-VN" dirty="0">
                <a:latin typeface="Times New Roman" pitchFamily="18" charset="0"/>
                <a:cs typeface="Times New Roman" pitchFamily="18" charset="0"/>
              </a:rPr>
              <a:t>La scurt timp, mama lui Bruno, considerând că acela nu era un loc potrivit pentru copiii ei, intenționează să se mute înapoi în casa din Berlin. Între timp, tatăl lui Shmuel este gazat. Copiii își dau întâlnire pentru ultima dată, ca să se joace, dar și pentru a-l căuta pe tatăl lui Shmuel.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46960193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135</TotalTime>
  <Words>660</Words>
  <Application>Microsoft Office PowerPoint</Application>
  <PresentationFormat>On-screen Show (4:3)</PresentationFormat>
  <Paragraphs>50</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Aspect</vt:lpstr>
      <vt:lpstr>Băiatul cu pijamale în dungi</vt:lpstr>
      <vt:lpstr>Cartea</vt:lpstr>
      <vt:lpstr>Filmul</vt:lpstr>
      <vt:lpstr>Personaje</vt:lpstr>
      <vt:lpstr>Pe scurt</vt:lpstr>
      <vt:lpstr>PowerPoint Presentation</vt:lpstr>
      <vt:lpstr>PowerPoint Presentation</vt:lpstr>
      <vt:lpstr>PowerPoint Presentation</vt:lpstr>
      <vt:lpstr>PowerPoint Presentation</vt:lpstr>
      <vt:lpstr>PowerPoint Presentation</vt:lpstr>
      <vt:lpstr>PowerPoint Presentation</vt:lpstr>
      <vt:lpstr>Discriminarea</vt:lpstr>
      <vt:lpstr>Impresii după lectura cărții</vt:lpstr>
      <vt:lpstr>Mesaje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Băiatul cu pijamale în dungi</dc:title>
  <dc:creator>Elena Cașu</dc:creator>
  <cp:lastModifiedBy>Elena Cașu</cp:lastModifiedBy>
  <cp:revision>14</cp:revision>
  <dcterms:created xsi:type="dcterms:W3CDTF">2006-08-16T00:00:00Z</dcterms:created>
  <dcterms:modified xsi:type="dcterms:W3CDTF">2026-03-26T05:52:50Z</dcterms:modified>
</cp:coreProperties>
</file>